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F8C"/>
    <a:srgbClr val="298073"/>
    <a:srgbClr val="C5B0CD"/>
    <a:srgbClr val="D8FFDB"/>
    <a:srgbClr val="A76856"/>
    <a:srgbClr val="EDBC81"/>
    <a:srgbClr val="7E8071"/>
    <a:srgbClr val="808C97"/>
    <a:srgbClr val="015958"/>
    <a:srgbClr val="02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25FEED-4ACC-4FFE-9C35-72046477F135}" v="46" dt="2025-09-11T11:58:40.7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timatou fatou" userId="231cc4c3d9e15c6c" providerId="LiveId" clId="{3577EEB9-78B2-4160-B78E-3A008CB64899}"/>
    <pc:docChg chg="undo custSel modSld">
      <pc:chgData name="fatimatou fatou" userId="231cc4c3d9e15c6c" providerId="LiveId" clId="{3577EEB9-78B2-4160-B78E-3A008CB64899}" dt="2025-09-11T11:58:40.707" v="717"/>
      <pc:docMkLst>
        <pc:docMk/>
      </pc:docMkLst>
      <pc:sldChg chg="addSp delSp modSp mod modTransition modAnim">
        <pc:chgData name="fatimatou fatou" userId="231cc4c3d9e15c6c" providerId="LiveId" clId="{3577EEB9-78B2-4160-B78E-3A008CB64899}" dt="2025-09-11T11:58:40.707" v="717"/>
        <pc:sldMkLst>
          <pc:docMk/>
          <pc:sldMk cId="326525512" sldId="256"/>
        </pc:sldMkLst>
        <pc:spChg chg="mod ord">
          <ac:chgData name="fatimatou fatou" userId="231cc4c3d9e15c6c" providerId="LiveId" clId="{3577EEB9-78B2-4160-B78E-3A008CB64899}" dt="2025-09-10T20:54:28.840" v="333" actId="1076"/>
          <ac:spMkLst>
            <pc:docMk/>
            <pc:sldMk cId="326525512" sldId="256"/>
            <ac:spMk id="4" creationId="{C394C50D-45DE-A800-1275-D5825C1B393F}"/>
          </ac:spMkLst>
        </pc:spChg>
        <pc:spChg chg="mod">
          <ac:chgData name="fatimatou fatou" userId="231cc4c3d9e15c6c" providerId="LiveId" clId="{3577EEB9-78B2-4160-B78E-3A008CB64899}" dt="2025-09-10T21:11:54.736" v="545" actId="1076"/>
          <ac:spMkLst>
            <pc:docMk/>
            <pc:sldMk cId="326525512" sldId="256"/>
            <ac:spMk id="6" creationId="{4A544591-5462-1A16-600D-B23E721CA035}"/>
          </ac:spMkLst>
        </pc:spChg>
        <pc:spChg chg="add del mod ord">
          <ac:chgData name="fatimatou fatou" userId="231cc4c3d9e15c6c" providerId="LiveId" clId="{3577EEB9-78B2-4160-B78E-3A008CB64899}" dt="2025-09-10T20:51:27.942" v="185" actId="478"/>
          <ac:spMkLst>
            <pc:docMk/>
            <pc:sldMk cId="326525512" sldId="256"/>
            <ac:spMk id="13" creationId="{9B2D1D3D-30DE-7B4B-371E-C33339FF9A3E}"/>
          </ac:spMkLst>
        </pc:spChg>
        <pc:spChg chg="add mod ord">
          <ac:chgData name="fatimatou fatou" userId="231cc4c3d9e15c6c" providerId="LiveId" clId="{3577EEB9-78B2-4160-B78E-3A008CB64899}" dt="2025-09-10T21:06:47.948" v="533" actId="207"/>
          <ac:spMkLst>
            <pc:docMk/>
            <pc:sldMk cId="326525512" sldId="256"/>
            <ac:spMk id="14" creationId="{AD52A183-B330-FEC6-E464-65AAB8826128}"/>
          </ac:spMkLst>
        </pc:spChg>
        <pc:picChg chg="add mod">
          <ac:chgData name="fatimatou fatou" userId="231cc4c3d9e15c6c" providerId="LiveId" clId="{3577EEB9-78B2-4160-B78E-3A008CB64899}" dt="2025-09-10T20:54:45.806" v="336" actId="14100"/>
          <ac:picMkLst>
            <pc:docMk/>
            <pc:sldMk cId="326525512" sldId="256"/>
            <ac:picMk id="3" creationId="{68CF7BAB-42C8-557E-1E3C-FF8AC41BB5F9}"/>
          </ac:picMkLst>
        </pc:picChg>
        <pc:picChg chg="add mod">
          <ac:chgData name="fatimatou fatou" userId="231cc4c3d9e15c6c" providerId="LiveId" clId="{3577EEB9-78B2-4160-B78E-3A008CB64899}" dt="2025-09-10T20:54:29.835" v="334" actId="14100"/>
          <ac:picMkLst>
            <pc:docMk/>
            <pc:sldMk cId="326525512" sldId="256"/>
            <ac:picMk id="8" creationId="{2F621C2E-5A00-EB10-CA88-23B2449484C2}"/>
          </ac:picMkLst>
        </pc:picChg>
        <pc:picChg chg="add mod">
          <ac:chgData name="fatimatou fatou" userId="231cc4c3d9e15c6c" providerId="LiveId" clId="{3577EEB9-78B2-4160-B78E-3A008CB64899}" dt="2025-09-10T20:55:23.819" v="341" actId="14100"/>
          <ac:picMkLst>
            <pc:docMk/>
            <pc:sldMk cId="326525512" sldId="256"/>
            <ac:picMk id="10" creationId="{7A5D5DAA-F0E4-68EA-3C87-B6E7DFC2634B}"/>
          </ac:picMkLst>
        </pc:picChg>
        <pc:picChg chg="add del mod">
          <ac:chgData name="fatimatou fatou" userId="231cc4c3d9e15c6c" providerId="LiveId" clId="{3577EEB9-78B2-4160-B78E-3A008CB64899}" dt="2025-09-11T11:55:41.045" v="710"/>
          <ac:picMkLst>
            <pc:docMk/>
            <pc:sldMk cId="326525512" sldId="256"/>
            <ac:picMk id="11" creationId="{C1AD9FF0-005D-CD7C-B1BA-3DF0048B1CE6}"/>
          </ac:picMkLst>
        </pc:picChg>
        <pc:picChg chg="add mod">
          <ac:chgData name="fatimatou fatou" userId="231cc4c3d9e15c6c" providerId="LiveId" clId="{3577EEB9-78B2-4160-B78E-3A008CB64899}" dt="2025-09-10T21:07:31.303" v="534" actId="14100"/>
          <ac:picMkLst>
            <pc:docMk/>
            <pc:sldMk cId="326525512" sldId="256"/>
            <ac:picMk id="12" creationId="{D0A9DF6D-1061-BAAB-6838-8831A1E30E65}"/>
          </ac:picMkLst>
        </pc:picChg>
        <pc:picChg chg="add del mod ord">
          <ac:chgData name="fatimatou fatou" userId="231cc4c3d9e15c6c" providerId="LiveId" clId="{3577EEB9-78B2-4160-B78E-3A008CB64899}" dt="2025-09-11T11:55:57.477" v="711"/>
          <ac:picMkLst>
            <pc:docMk/>
            <pc:sldMk cId="326525512" sldId="256"/>
            <ac:picMk id="15" creationId="{D7757B82-6DCD-2DB9-7216-63243815CEB9}"/>
          </ac:picMkLst>
        </pc:picChg>
        <pc:picChg chg="add mod">
          <ac:chgData name="fatimatou fatou" userId="231cc4c3d9e15c6c" providerId="LiveId" clId="{3577EEB9-78B2-4160-B78E-3A008CB64899}" dt="2025-09-10T21:26:50.744" v="705" actId="14861"/>
          <ac:picMkLst>
            <pc:docMk/>
            <pc:sldMk cId="326525512" sldId="256"/>
            <ac:picMk id="16" creationId="{7B92197D-3BDF-4458-4C19-03E874B92492}"/>
          </ac:picMkLst>
        </pc:picChg>
        <pc:picChg chg="add del mod">
          <ac:chgData name="fatimatou fatou" userId="231cc4c3d9e15c6c" providerId="LiveId" clId="{3577EEB9-78B2-4160-B78E-3A008CB64899}" dt="2025-09-11T11:58:23.868" v="716"/>
          <ac:picMkLst>
            <pc:docMk/>
            <pc:sldMk cId="326525512" sldId="256"/>
            <ac:picMk id="17" creationId="{43F7C699-98FB-7150-7E64-21D921BA9A65}"/>
          </ac:picMkLst>
        </pc:picChg>
        <pc:picChg chg="add del mod ord">
          <ac:chgData name="fatimatou fatou" userId="231cc4c3d9e15c6c" providerId="LiveId" clId="{3577EEB9-78B2-4160-B78E-3A008CB64899}" dt="2025-09-11T11:58:40.707" v="717"/>
          <ac:picMkLst>
            <pc:docMk/>
            <pc:sldMk cId="326525512" sldId="256"/>
            <ac:picMk id="26" creationId="{E5EBF01C-2F3D-8C5D-1B89-06BCDB2459AE}"/>
          </ac:picMkLst>
        </pc:picChg>
        <pc:picChg chg="add mod">
          <ac:chgData name="fatimatou fatou" userId="231cc4c3d9e15c6c" providerId="LiveId" clId="{3577EEB9-78B2-4160-B78E-3A008CB64899}" dt="2025-09-11T11:58:40.707" v="717"/>
          <ac:picMkLst>
            <pc:docMk/>
            <pc:sldMk cId="326525512" sldId="256"/>
            <ac:picMk id="27" creationId="{E12C95FB-2448-0F37-DBCD-348A4F4963F6}"/>
          </ac:picMkLst>
        </pc:picChg>
      </pc:sldChg>
      <pc:sldChg chg="addSp modSp modTransition">
        <pc:chgData name="fatimatou fatou" userId="231cc4c3d9e15c6c" providerId="LiveId" clId="{3577EEB9-78B2-4160-B78E-3A008CB64899}" dt="2025-09-11T11:58:40.707" v="717"/>
        <pc:sldMkLst>
          <pc:docMk/>
          <pc:sldMk cId="3338709421" sldId="257"/>
        </pc:sldMkLst>
        <pc:picChg chg="add mod">
          <ac:chgData name="fatimatou fatou" userId="231cc4c3d9e15c6c" providerId="LiveId" clId="{3577EEB9-78B2-4160-B78E-3A008CB64899}" dt="2025-09-11T11:58:40.707" v="717"/>
          <ac:picMkLst>
            <pc:docMk/>
            <pc:sldMk cId="3338709421" sldId="257"/>
            <ac:picMk id="7" creationId="{34E34A12-C6FC-0FF1-8A5D-1BC6CE7A86DC}"/>
          </ac:picMkLst>
        </pc:picChg>
      </pc:sldChg>
      <pc:sldChg chg="addSp delSp modSp mod modTransition modAnim">
        <pc:chgData name="fatimatou fatou" userId="231cc4c3d9e15c6c" providerId="LiveId" clId="{3577EEB9-78B2-4160-B78E-3A008CB64899}" dt="2025-09-11T11:58:40.707" v="717"/>
        <pc:sldMkLst>
          <pc:docMk/>
          <pc:sldMk cId="2527557" sldId="258"/>
        </pc:sldMkLst>
        <pc:spChg chg="add mod">
          <ac:chgData name="fatimatou fatou" userId="231cc4c3d9e15c6c" providerId="LiveId" clId="{3577EEB9-78B2-4160-B78E-3A008CB64899}" dt="2025-09-10T20:57:27.531" v="346"/>
          <ac:spMkLst>
            <pc:docMk/>
            <pc:sldMk cId="2527557" sldId="258"/>
            <ac:spMk id="2" creationId="{36598C9E-C084-C826-ACE8-AB110C484DED}"/>
          </ac:spMkLst>
        </pc:spChg>
        <pc:spChg chg="add mod">
          <ac:chgData name="fatimatou fatou" userId="231cc4c3d9e15c6c" providerId="LiveId" clId="{3577EEB9-78B2-4160-B78E-3A008CB64899}" dt="2025-09-10T21:08:10.062" v="536" actId="1076"/>
          <ac:spMkLst>
            <pc:docMk/>
            <pc:sldMk cId="2527557" sldId="258"/>
            <ac:spMk id="3" creationId="{65FE08DA-924C-2D36-995F-E034AC2F4BC0}"/>
          </ac:spMkLst>
        </pc:spChg>
        <pc:spChg chg="del">
          <ac:chgData name="fatimatou fatou" userId="231cc4c3d9e15c6c" providerId="LiveId" clId="{3577EEB9-78B2-4160-B78E-3A008CB64899}" dt="2025-09-10T20:56:40.477" v="343" actId="478"/>
          <ac:spMkLst>
            <pc:docMk/>
            <pc:sldMk cId="2527557" sldId="258"/>
            <ac:spMk id="4" creationId="{76FAE15A-70ED-3D5A-30AC-CA2AB5CB1A03}"/>
          </ac:spMkLst>
        </pc:spChg>
        <pc:spChg chg="mod">
          <ac:chgData name="fatimatou fatou" userId="231cc4c3d9e15c6c" providerId="LiveId" clId="{3577EEB9-78B2-4160-B78E-3A008CB64899}" dt="2025-09-10T21:19:47.477" v="636" actId="1076"/>
          <ac:spMkLst>
            <pc:docMk/>
            <pc:sldMk cId="2527557" sldId="258"/>
            <ac:spMk id="5" creationId="{B18AEB23-1F78-9D71-871D-F130CD7E1E00}"/>
          </ac:spMkLst>
        </pc:spChg>
        <pc:spChg chg="mod">
          <ac:chgData name="fatimatou fatou" userId="231cc4c3d9e15c6c" providerId="LiveId" clId="{3577EEB9-78B2-4160-B78E-3A008CB64899}" dt="2025-09-10T21:24:15.960" v="690" actId="1076"/>
          <ac:spMkLst>
            <pc:docMk/>
            <pc:sldMk cId="2527557" sldId="258"/>
            <ac:spMk id="6" creationId="{C71FFA66-B365-E0AA-22BC-FF5A12CE304F}"/>
          </ac:spMkLst>
        </pc:spChg>
        <pc:picChg chg="add mod">
          <ac:chgData name="fatimatou fatou" userId="231cc4c3d9e15c6c" providerId="LiveId" clId="{3577EEB9-78B2-4160-B78E-3A008CB64899}" dt="2025-09-10T20:59:07.973" v="353" actId="207"/>
          <ac:picMkLst>
            <pc:docMk/>
            <pc:sldMk cId="2527557" sldId="258"/>
            <ac:picMk id="7" creationId="{5153C5E8-53AE-F188-F1D6-ACDF4ACFD313}"/>
          </ac:picMkLst>
        </pc:picChg>
        <pc:picChg chg="add mod">
          <ac:chgData name="fatimatou fatou" userId="231cc4c3d9e15c6c" providerId="LiveId" clId="{3577EEB9-78B2-4160-B78E-3A008CB64899}" dt="2025-09-10T20:58:12.808" v="349"/>
          <ac:picMkLst>
            <pc:docMk/>
            <pc:sldMk cId="2527557" sldId="258"/>
            <ac:picMk id="8" creationId="{295C5369-02D1-C5BB-EE10-C490E6D87333}"/>
          </ac:picMkLst>
        </pc:picChg>
        <pc:picChg chg="add mod">
          <ac:chgData name="fatimatou fatou" userId="231cc4c3d9e15c6c" providerId="LiveId" clId="{3577EEB9-78B2-4160-B78E-3A008CB64899}" dt="2025-09-10T21:08:03.538" v="535" actId="14100"/>
          <ac:picMkLst>
            <pc:docMk/>
            <pc:sldMk cId="2527557" sldId="258"/>
            <ac:picMk id="9" creationId="{59597043-733B-E4BB-C2A5-3854D9B6D69A}"/>
          </ac:picMkLst>
        </pc:picChg>
        <pc:picChg chg="add mod">
          <ac:chgData name="fatimatou fatou" userId="231cc4c3d9e15c6c" providerId="LiveId" clId="{3577EEB9-78B2-4160-B78E-3A008CB64899}" dt="2025-09-10T20:58:36.869" v="351"/>
          <ac:picMkLst>
            <pc:docMk/>
            <pc:sldMk cId="2527557" sldId="258"/>
            <ac:picMk id="10" creationId="{066CD125-BEE4-BDEA-2894-80D5CCAF1026}"/>
          </ac:picMkLst>
        </pc:picChg>
        <pc:picChg chg="add del mod">
          <ac:chgData name="fatimatou fatou" userId="231cc4c3d9e15c6c" providerId="LiveId" clId="{3577EEB9-78B2-4160-B78E-3A008CB64899}" dt="2025-09-11T11:58:23.868" v="716"/>
          <ac:picMkLst>
            <pc:docMk/>
            <pc:sldMk cId="2527557" sldId="258"/>
            <ac:picMk id="11" creationId="{E66CFCEE-4826-8465-6D58-B4338BAC732A}"/>
          </ac:picMkLst>
        </pc:picChg>
        <pc:picChg chg="add mod">
          <ac:chgData name="fatimatou fatou" userId="231cc4c3d9e15c6c" providerId="LiveId" clId="{3577EEB9-78B2-4160-B78E-3A008CB64899}" dt="2025-09-10T21:15:01.156" v="575" actId="931"/>
          <ac:picMkLst>
            <pc:docMk/>
            <pc:sldMk cId="2527557" sldId="258"/>
            <ac:picMk id="12" creationId="{1CFB76B6-EFA8-30AD-6613-37BF07BE3700}"/>
          </ac:picMkLst>
        </pc:picChg>
        <pc:picChg chg="add mod">
          <ac:chgData name="fatimatou fatou" userId="231cc4c3d9e15c6c" providerId="LiveId" clId="{3577EEB9-78B2-4160-B78E-3A008CB64899}" dt="2025-09-10T21:28:10.264" v="707" actId="1076"/>
          <ac:picMkLst>
            <pc:docMk/>
            <pc:sldMk cId="2527557" sldId="258"/>
            <ac:picMk id="14" creationId="{8711BBCF-37A4-22D2-3AA0-0F91DF4155DA}"/>
          </ac:picMkLst>
        </pc:picChg>
        <pc:picChg chg="add del mod ord">
          <ac:chgData name="fatimatou fatou" userId="231cc4c3d9e15c6c" providerId="LiveId" clId="{3577EEB9-78B2-4160-B78E-3A008CB64899}" dt="2025-09-11T11:58:40.707" v="717"/>
          <ac:picMkLst>
            <pc:docMk/>
            <pc:sldMk cId="2527557" sldId="258"/>
            <ac:picMk id="19" creationId="{8E3309BD-9C10-18B8-4319-88E61B36CF8D}"/>
          </ac:picMkLst>
        </pc:picChg>
        <pc:picChg chg="add mod">
          <ac:chgData name="fatimatou fatou" userId="231cc4c3d9e15c6c" providerId="LiveId" clId="{3577EEB9-78B2-4160-B78E-3A008CB64899}" dt="2025-09-11T11:58:40.707" v="717"/>
          <ac:picMkLst>
            <pc:docMk/>
            <pc:sldMk cId="2527557" sldId="258"/>
            <ac:picMk id="20" creationId="{6C276950-8267-C8CF-4EC8-40BC88AA2597}"/>
          </ac:picMkLst>
        </pc:picChg>
      </pc:sldChg>
      <pc:sldChg chg="addSp delSp modSp mod modTransition modAnim">
        <pc:chgData name="fatimatou fatou" userId="231cc4c3d9e15c6c" providerId="LiveId" clId="{3577EEB9-78B2-4160-B78E-3A008CB64899}" dt="2025-09-11T11:58:40.707" v="717"/>
        <pc:sldMkLst>
          <pc:docMk/>
          <pc:sldMk cId="474025403" sldId="259"/>
        </pc:sldMkLst>
        <pc:spChg chg="add mod">
          <ac:chgData name="fatimatou fatou" userId="231cc4c3d9e15c6c" providerId="LiveId" clId="{3577EEB9-78B2-4160-B78E-3A008CB64899}" dt="2025-09-10T21:00:30.777" v="437"/>
          <ac:spMkLst>
            <pc:docMk/>
            <pc:sldMk cId="474025403" sldId="259"/>
            <ac:spMk id="2" creationId="{D405133A-76D2-BCFF-E2CB-A9F564C3B25D}"/>
          </ac:spMkLst>
        </pc:spChg>
        <pc:spChg chg="del">
          <ac:chgData name="fatimatou fatou" userId="231cc4c3d9e15c6c" providerId="LiveId" clId="{3577EEB9-78B2-4160-B78E-3A008CB64899}" dt="2025-09-10T20:56:44.318" v="344" actId="478"/>
          <ac:spMkLst>
            <pc:docMk/>
            <pc:sldMk cId="474025403" sldId="259"/>
            <ac:spMk id="4" creationId="{99479285-F38F-F92F-4E29-4F0A8A59430D}"/>
          </ac:spMkLst>
        </pc:spChg>
        <pc:spChg chg="mod">
          <ac:chgData name="fatimatou fatou" userId="231cc4c3d9e15c6c" providerId="LiveId" clId="{3577EEB9-78B2-4160-B78E-3A008CB64899}" dt="2025-09-10T21:22:18.506" v="647" actId="108"/>
          <ac:spMkLst>
            <pc:docMk/>
            <pc:sldMk cId="474025403" sldId="259"/>
            <ac:spMk id="5" creationId="{875E42B1-51E0-DB8F-59AC-DA5F700461DD}"/>
          </ac:spMkLst>
        </pc:spChg>
        <pc:spChg chg="del mod">
          <ac:chgData name="fatimatou fatou" userId="231cc4c3d9e15c6c" providerId="LiveId" clId="{3577EEB9-78B2-4160-B78E-3A008CB64899}" dt="2025-09-10T21:20:56.481" v="642" actId="478"/>
          <ac:spMkLst>
            <pc:docMk/>
            <pc:sldMk cId="474025403" sldId="259"/>
            <ac:spMk id="6" creationId="{7E2DF4A3-53FE-AF43-EA4E-9DAAB6DEAA26}"/>
          </ac:spMkLst>
        </pc:spChg>
        <pc:spChg chg="add mod">
          <ac:chgData name="fatimatou fatou" userId="231cc4c3d9e15c6c" providerId="LiveId" clId="{3577EEB9-78B2-4160-B78E-3A008CB64899}" dt="2025-09-10T21:06:09.038" v="531" actId="207"/>
          <ac:spMkLst>
            <pc:docMk/>
            <pc:sldMk cId="474025403" sldId="259"/>
            <ac:spMk id="7" creationId="{67F661E7-7D8A-6CB8-CD0A-0759D44441EA}"/>
          </ac:spMkLst>
        </pc:spChg>
        <pc:spChg chg="add mod">
          <ac:chgData name="fatimatou fatou" userId="231cc4c3d9e15c6c" providerId="LiveId" clId="{3577EEB9-78B2-4160-B78E-3A008CB64899}" dt="2025-09-10T21:21:06.481" v="643"/>
          <ac:spMkLst>
            <pc:docMk/>
            <pc:sldMk cId="474025403" sldId="259"/>
            <ac:spMk id="13" creationId="{19360578-5359-29A3-84B9-CB77A903CDAE}"/>
          </ac:spMkLst>
        </pc:spChg>
        <pc:picChg chg="add mod">
          <ac:chgData name="fatimatou fatou" userId="231cc4c3d9e15c6c" providerId="LiveId" clId="{3577EEB9-78B2-4160-B78E-3A008CB64899}" dt="2025-09-10T21:00:58.809" v="438"/>
          <ac:picMkLst>
            <pc:docMk/>
            <pc:sldMk cId="474025403" sldId="259"/>
            <ac:picMk id="3" creationId="{85B6AC95-BF90-68D5-0A6F-013E6CF5490B}"/>
          </ac:picMkLst>
        </pc:picChg>
        <pc:picChg chg="add del mod">
          <ac:chgData name="fatimatou fatou" userId="231cc4c3d9e15c6c" providerId="LiveId" clId="{3577EEB9-78B2-4160-B78E-3A008CB64899}" dt="2025-09-11T11:58:23.868" v="716"/>
          <ac:picMkLst>
            <pc:docMk/>
            <pc:sldMk cId="474025403" sldId="259"/>
            <ac:picMk id="6" creationId="{4D62A1E9-2F1F-34DB-C3F3-FD59912CAB44}"/>
          </ac:picMkLst>
        </pc:picChg>
        <pc:picChg chg="add mod">
          <ac:chgData name="fatimatou fatou" userId="231cc4c3d9e15c6c" providerId="LiveId" clId="{3577EEB9-78B2-4160-B78E-3A008CB64899}" dt="2025-09-10T21:01:46.365" v="440"/>
          <ac:picMkLst>
            <pc:docMk/>
            <pc:sldMk cId="474025403" sldId="259"/>
            <ac:picMk id="8" creationId="{AC596FB6-0FC6-FE77-307D-0B08F4AC538E}"/>
          </ac:picMkLst>
        </pc:picChg>
        <pc:picChg chg="add mod">
          <ac:chgData name="fatimatou fatou" userId="231cc4c3d9e15c6c" providerId="LiveId" clId="{3577EEB9-78B2-4160-B78E-3A008CB64899}" dt="2025-09-10T21:08:52.709" v="541" actId="1076"/>
          <ac:picMkLst>
            <pc:docMk/>
            <pc:sldMk cId="474025403" sldId="259"/>
            <ac:picMk id="9" creationId="{46B219EF-A16C-7BA0-0E3C-6321990C28EA}"/>
          </ac:picMkLst>
        </pc:picChg>
        <pc:picChg chg="add mod">
          <ac:chgData name="fatimatou fatou" userId="231cc4c3d9e15c6c" providerId="LiveId" clId="{3577EEB9-78B2-4160-B78E-3A008CB64899}" dt="2025-09-10T21:02:14.074" v="442"/>
          <ac:picMkLst>
            <pc:docMk/>
            <pc:sldMk cId="474025403" sldId="259"/>
            <ac:picMk id="10" creationId="{EDD36DF3-9F82-3300-321A-4168F57CD2C6}"/>
          </ac:picMkLst>
        </pc:picChg>
        <pc:picChg chg="add mod">
          <ac:chgData name="fatimatou fatou" userId="231cc4c3d9e15c6c" providerId="LiveId" clId="{3577EEB9-78B2-4160-B78E-3A008CB64899}" dt="2025-09-10T21:23:05.460" v="683" actId="14861"/>
          <ac:picMkLst>
            <pc:docMk/>
            <pc:sldMk cId="474025403" sldId="259"/>
            <ac:picMk id="12" creationId="{1F1E3186-859E-8B8D-6C79-7DD647FB2BC9}"/>
          </ac:picMkLst>
        </pc:picChg>
        <pc:picChg chg="add del mod">
          <ac:chgData name="fatimatou fatou" userId="231cc4c3d9e15c6c" providerId="LiveId" clId="{3577EEB9-78B2-4160-B78E-3A008CB64899}" dt="2025-09-10T21:22:29.133" v="648" actId="478"/>
          <ac:picMkLst>
            <pc:docMk/>
            <pc:sldMk cId="474025403" sldId="259"/>
            <ac:picMk id="14" creationId="{5BD19B1A-538F-FB50-BE41-72D206117054}"/>
          </ac:picMkLst>
        </pc:picChg>
        <pc:picChg chg="add del mod ord">
          <ac:chgData name="fatimatou fatou" userId="231cc4c3d9e15c6c" providerId="LiveId" clId="{3577EEB9-78B2-4160-B78E-3A008CB64899}" dt="2025-09-11T11:58:40.707" v="717"/>
          <ac:picMkLst>
            <pc:docMk/>
            <pc:sldMk cId="474025403" sldId="259"/>
            <ac:picMk id="18" creationId="{68AAD262-4D4B-C51B-B546-17A82FCE5459}"/>
          </ac:picMkLst>
        </pc:picChg>
        <pc:picChg chg="add mod">
          <ac:chgData name="fatimatou fatou" userId="231cc4c3d9e15c6c" providerId="LiveId" clId="{3577EEB9-78B2-4160-B78E-3A008CB64899}" dt="2025-09-11T11:58:40.707" v="717"/>
          <ac:picMkLst>
            <pc:docMk/>
            <pc:sldMk cId="474025403" sldId="259"/>
            <ac:picMk id="19" creationId="{B31E17A7-568A-04AF-0D56-368A53C88F6C}"/>
          </ac:picMkLst>
        </pc:picChg>
      </pc:sldChg>
      <pc:sldChg chg="addSp delSp modSp mod modTransition modAnim">
        <pc:chgData name="fatimatou fatou" userId="231cc4c3d9e15c6c" providerId="LiveId" clId="{3577EEB9-78B2-4160-B78E-3A008CB64899}" dt="2025-09-11T11:58:40.707" v="717"/>
        <pc:sldMkLst>
          <pc:docMk/>
          <pc:sldMk cId="4025789302" sldId="260"/>
        </pc:sldMkLst>
        <pc:spChg chg="add mod ord">
          <ac:chgData name="fatimatou fatou" userId="231cc4c3d9e15c6c" providerId="LiveId" clId="{3577EEB9-78B2-4160-B78E-3A008CB64899}" dt="2025-09-10T21:04:51.244" v="488" actId="167"/>
          <ac:spMkLst>
            <pc:docMk/>
            <pc:sldMk cId="4025789302" sldId="260"/>
            <ac:spMk id="2" creationId="{396BF341-BAE9-A8D6-CE9A-B95CA0B75A33}"/>
          </ac:spMkLst>
        </pc:spChg>
        <pc:spChg chg="del">
          <ac:chgData name="fatimatou fatou" userId="231cc4c3d9e15c6c" providerId="LiveId" clId="{3577EEB9-78B2-4160-B78E-3A008CB64899}" dt="2025-09-10T20:56:48.204" v="345" actId="478"/>
          <ac:spMkLst>
            <pc:docMk/>
            <pc:sldMk cId="4025789302" sldId="260"/>
            <ac:spMk id="4" creationId="{65B68F97-A6EF-A2FB-6078-1993FB650D3D}"/>
          </ac:spMkLst>
        </pc:spChg>
        <pc:spChg chg="del">
          <ac:chgData name="fatimatou fatou" userId="231cc4c3d9e15c6c" providerId="LiveId" clId="{3577EEB9-78B2-4160-B78E-3A008CB64899}" dt="2025-09-10T21:23:50.871" v="687" actId="478"/>
          <ac:spMkLst>
            <pc:docMk/>
            <pc:sldMk cId="4025789302" sldId="260"/>
            <ac:spMk id="6" creationId="{5C4D6F10-42E4-C953-F51E-A160193603B0}"/>
          </ac:spMkLst>
        </pc:spChg>
        <pc:spChg chg="add mod">
          <ac:chgData name="fatimatou fatou" userId="231cc4c3d9e15c6c" providerId="LiveId" clId="{3577EEB9-78B2-4160-B78E-3A008CB64899}" dt="2025-09-10T21:04:16.906" v="485"/>
          <ac:spMkLst>
            <pc:docMk/>
            <pc:sldMk cId="4025789302" sldId="260"/>
            <ac:spMk id="10" creationId="{1091CFD5-3E60-52CB-8550-F941D8DFC3CB}"/>
          </ac:spMkLst>
        </pc:spChg>
        <pc:spChg chg="add mod ord">
          <ac:chgData name="fatimatou fatou" userId="231cc4c3d9e15c6c" providerId="LiveId" clId="{3577EEB9-78B2-4160-B78E-3A008CB64899}" dt="2025-09-10T21:05:46.609" v="530" actId="207"/>
          <ac:spMkLst>
            <pc:docMk/>
            <pc:sldMk cId="4025789302" sldId="260"/>
            <ac:spMk id="11" creationId="{2807B3B0-A5E0-44A2-CC87-FFCB3E03C432}"/>
          </ac:spMkLst>
        </pc:spChg>
        <pc:spChg chg="add del mod">
          <ac:chgData name="fatimatou fatou" userId="231cc4c3d9e15c6c" providerId="LiveId" clId="{3577EEB9-78B2-4160-B78E-3A008CB64899}" dt="2025-09-10T21:24:31.861" v="692" actId="478"/>
          <ac:spMkLst>
            <pc:docMk/>
            <pc:sldMk cId="4025789302" sldId="260"/>
            <ac:spMk id="12" creationId="{0DE3F90C-F2F0-F9F9-7444-B5FBB950B9D1}"/>
          </ac:spMkLst>
        </pc:spChg>
        <pc:spChg chg="add mod">
          <ac:chgData name="fatimatou fatou" userId="231cc4c3d9e15c6c" providerId="LiveId" clId="{3577EEB9-78B2-4160-B78E-3A008CB64899}" dt="2025-09-10T21:24:28.422" v="691"/>
          <ac:spMkLst>
            <pc:docMk/>
            <pc:sldMk cId="4025789302" sldId="260"/>
            <ac:spMk id="13" creationId="{33D2E8EB-9963-E3AA-15EF-2A4DBAD40499}"/>
          </ac:spMkLst>
        </pc:spChg>
        <pc:picChg chg="add mod">
          <ac:chgData name="fatimatou fatou" userId="231cc4c3d9e15c6c" providerId="LiveId" clId="{3577EEB9-78B2-4160-B78E-3A008CB64899}" dt="2025-09-10T21:03:23.605" v="481"/>
          <ac:picMkLst>
            <pc:docMk/>
            <pc:sldMk cId="4025789302" sldId="260"/>
            <ac:picMk id="3" creationId="{BA80A0A8-A4F1-1901-74D2-B8B3F8DA168A}"/>
          </ac:picMkLst>
        </pc:picChg>
        <pc:picChg chg="add del mod">
          <ac:chgData name="fatimatou fatou" userId="231cc4c3d9e15c6c" providerId="LiveId" clId="{3577EEB9-78B2-4160-B78E-3A008CB64899}" dt="2025-09-11T11:58:23.868" v="716"/>
          <ac:picMkLst>
            <pc:docMk/>
            <pc:sldMk cId="4025789302" sldId="260"/>
            <ac:picMk id="6" creationId="{E88B0624-A1AF-B663-E697-1E639638C013}"/>
          </ac:picMkLst>
        </pc:picChg>
        <pc:picChg chg="add mod">
          <ac:chgData name="fatimatou fatou" userId="231cc4c3d9e15c6c" providerId="LiveId" clId="{3577EEB9-78B2-4160-B78E-3A008CB64899}" dt="2025-09-10T21:03:42.526" v="482"/>
          <ac:picMkLst>
            <pc:docMk/>
            <pc:sldMk cId="4025789302" sldId="260"/>
            <ac:picMk id="7" creationId="{96813C80-7772-444C-74B0-C9269D32DCB0}"/>
          </ac:picMkLst>
        </pc:picChg>
        <pc:picChg chg="add mod">
          <ac:chgData name="fatimatou fatou" userId="231cc4c3d9e15c6c" providerId="LiveId" clId="{3577EEB9-78B2-4160-B78E-3A008CB64899}" dt="2025-09-10T21:03:51.896" v="483"/>
          <ac:picMkLst>
            <pc:docMk/>
            <pc:sldMk cId="4025789302" sldId="260"/>
            <ac:picMk id="8" creationId="{D2C1123A-3305-436B-D858-A7D4472D6D15}"/>
          </ac:picMkLst>
        </pc:picChg>
        <pc:picChg chg="add mod">
          <ac:chgData name="fatimatou fatou" userId="231cc4c3d9e15c6c" providerId="LiveId" clId="{3577EEB9-78B2-4160-B78E-3A008CB64899}" dt="2025-09-10T21:09:21.949" v="544" actId="1076"/>
          <ac:picMkLst>
            <pc:docMk/>
            <pc:sldMk cId="4025789302" sldId="260"/>
            <ac:picMk id="9" creationId="{BB689572-7E62-89D0-D60A-8C1D591C7F77}"/>
          </ac:picMkLst>
        </pc:picChg>
        <pc:picChg chg="add mod">
          <ac:chgData name="fatimatou fatou" userId="231cc4c3d9e15c6c" providerId="LiveId" clId="{3577EEB9-78B2-4160-B78E-3A008CB64899}" dt="2025-09-10T21:24:41.681" v="693"/>
          <ac:picMkLst>
            <pc:docMk/>
            <pc:sldMk cId="4025789302" sldId="260"/>
            <ac:picMk id="14" creationId="{BD21691E-7EA7-E9B1-1A13-964D4AEDF7D6}"/>
          </ac:picMkLst>
        </pc:picChg>
        <pc:picChg chg="add del mod">
          <ac:chgData name="fatimatou fatou" userId="231cc4c3d9e15c6c" providerId="LiveId" clId="{3577EEB9-78B2-4160-B78E-3A008CB64899}" dt="2025-09-10T21:25:55.233" v="699" actId="478"/>
          <ac:picMkLst>
            <pc:docMk/>
            <pc:sldMk cId="4025789302" sldId="260"/>
            <ac:picMk id="15" creationId="{2A5D0984-AC34-5361-81D1-8DA932C9D4E1}"/>
          </ac:picMkLst>
        </pc:picChg>
        <pc:picChg chg="add del mod">
          <ac:chgData name="fatimatou fatou" userId="231cc4c3d9e15c6c" providerId="LiveId" clId="{3577EEB9-78B2-4160-B78E-3A008CB64899}" dt="2025-09-10T21:27:58.156" v="706" actId="1076"/>
          <ac:picMkLst>
            <pc:docMk/>
            <pc:sldMk cId="4025789302" sldId="260"/>
            <ac:picMk id="17" creationId="{DFE9D546-9C41-8B3B-7386-FC40E26CE48D}"/>
          </ac:picMkLst>
        </pc:picChg>
        <pc:picChg chg="add del mod ord">
          <ac:chgData name="fatimatou fatou" userId="231cc4c3d9e15c6c" providerId="LiveId" clId="{3577EEB9-78B2-4160-B78E-3A008CB64899}" dt="2025-09-11T11:58:40.707" v="717"/>
          <ac:picMkLst>
            <pc:docMk/>
            <pc:sldMk cId="4025789302" sldId="260"/>
            <ac:picMk id="20" creationId="{058F65BD-9818-5333-FC9C-CADEC9659669}"/>
          </ac:picMkLst>
        </pc:picChg>
        <pc:picChg chg="add mod">
          <ac:chgData name="fatimatou fatou" userId="231cc4c3d9e15c6c" providerId="LiveId" clId="{3577EEB9-78B2-4160-B78E-3A008CB64899}" dt="2025-09-11T11:58:40.707" v="717"/>
          <ac:picMkLst>
            <pc:docMk/>
            <pc:sldMk cId="4025789302" sldId="260"/>
            <ac:picMk id="21" creationId="{8115FA89-F7EB-7067-9A04-8889AA2C578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C2A0E-EB53-CB50-F6B2-670241F4F1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M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D252AF-5314-67E1-F111-ED5B19C876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M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002AB-714A-F1C6-61B5-F17114A9C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FC7E-D0EE-4CDB-8727-3C750835DB45}" type="datetimeFigureOut">
              <a:rPr lang="fr-MA" smtClean="0"/>
              <a:t>20/09/2025</a:t>
            </a:fld>
            <a:endParaRPr lang="fr-M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82ABF-DA05-0929-4055-AD2022E21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EA1B62-4433-194A-0D11-290676FC6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244A-9F89-4F01-9E1D-56E99C1657AB}" type="slidenum">
              <a:rPr lang="fr-MA" smtClean="0"/>
              <a:t>‹#›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3910072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C38A1-05D2-9B19-8198-35D990D33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M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DD5D2F-4587-2849-CA21-767ABC8175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M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1CAF9F-983B-0916-D027-2C8834482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FC7E-D0EE-4CDB-8727-3C750835DB45}" type="datetimeFigureOut">
              <a:rPr lang="fr-MA" smtClean="0"/>
              <a:t>20/09/2025</a:t>
            </a:fld>
            <a:endParaRPr lang="fr-M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4EEF-0977-4A29-9C56-B2E63B204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BCDEC-ACC0-0668-B446-6BD1B28B2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244A-9F89-4F01-9E1D-56E99C1657AB}" type="slidenum">
              <a:rPr lang="fr-MA" smtClean="0"/>
              <a:t>‹#›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2959834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BBBE89-749F-B147-ADC7-F436636E0E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M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B14B2-3291-B272-9947-18F33596EF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M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2CF638-5455-7BFF-D56F-3C35FC149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FC7E-D0EE-4CDB-8727-3C750835DB45}" type="datetimeFigureOut">
              <a:rPr lang="fr-MA" smtClean="0"/>
              <a:t>20/09/2025</a:t>
            </a:fld>
            <a:endParaRPr lang="fr-M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EB5EB-E39A-98D3-A43E-9F12D5178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CBDCC-8389-EA2E-A0BC-8D56E2206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244A-9F89-4F01-9E1D-56E99C1657AB}" type="slidenum">
              <a:rPr lang="fr-MA" smtClean="0"/>
              <a:t>‹#›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409829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23914-EAFC-E385-16AE-1B851EC62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M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A9875-1116-2757-AD33-A64A549F7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M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DE0C5-4335-35A7-B288-EAEC7F58E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FC7E-D0EE-4CDB-8727-3C750835DB45}" type="datetimeFigureOut">
              <a:rPr lang="fr-MA" smtClean="0"/>
              <a:t>20/09/2025</a:t>
            </a:fld>
            <a:endParaRPr lang="fr-M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AFBEFC-A9BA-6D1B-544B-CD1B10D58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22692-0F54-102F-032C-D422EC745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244A-9F89-4F01-9E1D-56E99C1657AB}" type="slidenum">
              <a:rPr lang="fr-MA" smtClean="0"/>
              <a:t>‹#›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3757805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2FB6-2857-7683-8AF1-D04E0C408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M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A904A7-8658-CF7D-C9EB-149C36819B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8EDC4-52DC-614C-E034-9493F9AB2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FC7E-D0EE-4CDB-8727-3C750835DB45}" type="datetimeFigureOut">
              <a:rPr lang="fr-MA" smtClean="0"/>
              <a:t>20/09/2025</a:t>
            </a:fld>
            <a:endParaRPr lang="fr-M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1F6745-45D4-346B-31CE-37A63C7C8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6F275-69CB-760D-A392-1ED44AB37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244A-9F89-4F01-9E1D-56E99C1657AB}" type="slidenum">
              <a:rPr lang="fr-MA" smtClean="0"/>
              <a:t>‹#›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3048442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0F974-C137-286F-D3F9-9F7988F73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M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FA8FE-BD3E-0F1A-E969-F66C06B3DD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M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E55CAB-8111-24B5-C843-31D974E756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M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95A914-5FBE-D7B4-3475-DDD7A760E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FC7E-D0EE-4CDB-8727-3C750835DB45}" type="datetimeFigureOut">
              <a:rPr lang="fr-MA" smtClean="0"/>
              <a:t>20/09/2025</a:t>
            </a:fld>
            <a:endParaRPr lang="fr-M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132CE8-582C-C7CB-072E-A2E0C2212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C418D2-A34E-1B77-9378-EA25D20D6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244A-9F89-4F01-9E1D-56E99C1657AB}" type="slidenum">
              <a:rPr lang="fr-MA" smtClean="0"/>
              <a:t>‹#›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130126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B1DE7-12AA-FB63-C826-BF956A91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M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0504C5-B0A7-DA70-104F-8BFAD7506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1C1F86-9385-D426-65D7-63DA30F4F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M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D0706E-0149-E083-BDF0-31321E3857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EC09CF-D647-7BE7-61A5-B68D38F932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M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AB8E4F-701B-5368-4195-3BC4C783A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FC7E-D0EE-4CDB-8727-3C750835DB45}" type="datetimeFigureOut">
              <a:rPr lang="fr-MA" smtClean="0"/>
              <a:t>20/09/2025</a:t>
            </a:fld>
            <a:endParaRPr lang="fr-M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ABC5C4-77AA-37D7-802B-FEC76970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223FC4-18FC-78BF-8A27-E5BA2D4C0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244A-9F89-4F01-9E1D-56E99C1657AB}" type="slidenum">
              <a:rPr lang="fr-MA" smtClean="0"/>
              <a:t>‹#›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3638748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7E7A5-80A1-300D-9FC8-C4905DEB0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M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B367AC-5B97-A1A4-39BB-B929226D6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FC7E-D0EE-4CDB-8727-3C750835DB45}" type="datetimeFigureOut">
              <a:rPr lang="fr-MA" smtClean="0"/>
              <a:t>20/09/2025</a:t>
            </a:fld>
            <a:endParaRPr lang="fr-M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2A621E-EC60-F3C7-7022-DF03C40E6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AAF50D-1BDE-AD03-6512-54740F27C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244A-9F89-4F01-9E1D-56E99C1657AB}" type="slidenum">
              <a:rPr lang="fr-MA" smtClean="0"/>
              <a:t>‹#›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3621289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E1C975-1873-5A83-7E24-B0683556D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FC7E-D0EE-4CDB-8727-3C750835DB45}" type="datetimeFigureOut">
              <a:rPr lang="fr-MA" smtClean="0"/>
              <a:t>20/09/2025</a:t>
            </a:fld>
            <a:endParaRPr lang="fr-M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6E0B9F-774E-ABAB-3B63-87806A4EA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C85604-38DF-F12E-5F1A-81AB13030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244A-9F89-4F01-9E1D-56E99C1657AB}" type="slidenum">
              <a:rPr lang="fr-MA" smtClean="0"/>
              <a:t>‹#›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421019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86ADD-C6BA-B7FC-28E8-5AC96B746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M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96F52-A729-30D1-5BC1-4396C0487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M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7B8274-1832-4604-DF70-7FD62E6D59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BBEF1-712E-FC0A-73AF-DE232FAF4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FC7E-D0EE-4CDB-8727-3C750835DB45}" type="datetimeFigureOut">
              <a:rPr lang="fr-MA" smtClean="0"/>
              <a:t>20/09/2025</a:t>
            </a:fld>
            <a:endParaRPr lang="fr-M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C35E82-E4FD-8A0C-AFB6-E163998AA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C6C4D9-3C19-4292-6E86-7A95E62EC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244A-9F89-4F01-9E1D-56E99C1657AB}" type="slidenum">
              <a:rPr lang="fr-MA" smtClean="0"/>
              <a:t>‹#›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3410559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71D72-63BC-7F1D-9D08-649AD8C96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M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02E53A-CDCB-E81D-54E7-CBF1F3EA41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M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6FFAE-B614-905D-2A59-AEBBC8EFCF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5752DF-77C3-E8EA-587A-46B218988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0FC7E-D0EE-4CDB-8727-3C750835DB45}" type="datetimeFigureOut">
              <a:rPr lang="fr-MA" smtClean="0"/>
              <a:t>20/09/2025</a:t>
            </a:fld>
            <a:endParaRPr lang="fr-M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E58649-0AB5-3FA1-A3FC-85F2AA4CA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EF6D73-3E82-4F10-434F-2336B4060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244A-9F89-4F01-9E1D-56E99C1657AB}" type="slidenum">
              <a:rPr lang="fr-MA" smtClean="0"/>
              <a:t>‹#›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3954790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B3B02C-A0AE-C5FB-F0EC-74B9ECE85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M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0B08C6-B5C3-B0B1-1243-1D179C876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M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3E5B3-FC7C-A918-C632-4FAA345465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40FC7E-D0EE-4CDB-8727-3C750835DB45}" type="datetimeFigureOut">
              <a:rPr lang="fr-MA" smtClean="0"/>
              <a:t>20/09/2025</a:t>
            </a:fld>
            <a:endParaRPr lang="fr-M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BE828-5735-2786-A6CF-F38F6244D1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M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363843-F857-16A4-CBFB-35FBDA93EB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85244A-9F89-4F01-9E1D-56E99C1657AB}" type="slidenum">
              <a:rPr lang="fr-MA" smtClean="0"/>
              <a:t>‹#›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574037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image" Target="../media/image8.svg"/><Relationship Id="rId3" Type="http://schemas.openxmlformats.org/officeDocument/2006/relationships/image" Target="../media/image1.png"/><Relationship Id="rId7" Type="http://schemas.openxmlformats.org/officeDocument/2006/relationships/image" Target="../media/image4.svg"/><Relationship Id="rId12" Type="http://schemas.openxmlformats.org/officeDocument/2006/relationships/image" Target="../media/image7.png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slide" Target="slide2.xml"/><Relationship Id="rId5" Type="http://schemas.openxmlformats.org/officeDocument/2006/relationships/slide" Target="slide3.xml"/><Relationship Id="rId15" Type="http://schemas.openxmlformats.org/officeDocument/2006/relationships/image" Target="../media/image10.svg"/><Relationship Id="rId10" Type="http://schemas.openxmlformats.org/officeDocument/2006/relationships/image" Target="../media/image6.svg"/><Relationship Id="rId4" Type="http://schemas.openxmlformats.org/officeDocument/2006/relationships/image" Target="../media/image2.svg"/><Relationship Id="rId9" Type="http://schemas.openxmlformats.org/officeDocument/2006/relationships/image" Target="../media/image5.png"/><Relationship Id="rId1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image" Target="../media/image6.svg"/><Relationship Id="rId3" Type="http://schemas.openxmlformats.org/officeDocument/2006/relationships/image" Target="../media/image11.png"/><Relationship Id="rId7" Type="http://schemas.openxmlformats.org/officeDocument/2006/relationships/image" Target="../media/image2.svg"/><Relationship Id="rId12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11" Type="http://schemas.openxmlformats.org/officeDocument/2006/relationships/slide" Target="slide5.xml"/><Relationship Id="rId5" Type="http://schemas.openxmlformats.org/officeDocument/2006/relationships/slide" Target="slide4.xml"/><Relationship Id="rId15" Type="http://schemas.openxmlformats.org/officeDocument/2006/relationships/image" Target="../media/image16.svg"/><Relationship Id="rId10" Type="http://schemas.openxmlformats.org/officeDocument/2006/relationships/image" Target="../media/image14.svg"/><Relationship Id="rId4" Type="http://schemas.openxmlformats.org/officeDocument/2006/relationships/image" Target="../media/image12.svg"/><Relationship Id="rId9" Type="http://schemas.openxmlformats.org/officeDocument/2006/relationships/image" Target="../media/image13.pn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image" Target="../media/image6.svg"/><Relationship Id="rId3" Type="http://schemas.openxmlformats.org/officeDocument/2006/relationships/image" Target="../media/image11.png"/><Relationship Id="rId7" Type="http://schemas.openxmlformats.org/officeDocument/2006/relationships/image" Target="../media/image4.svg"/><Relationship Id="rId12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slide" Target="slide5.xml"/><Relationship Id="rId5" Type="http://schemas.openxmlformats.org/officeDocument/2006/relationships/slide" Target="slide3.xml"/><Relationship Id="rId15" Type="http://schemas.openxmlformats.org/officeDocument/2006/relationships/image" Target="../media/image20.sv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Relationship Id="rId1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image" Target="../media/image22.svg"/><Relationship Id="rId3" Type="http://schemas.openxmlformats.org/officeDocument/2006/relationships/image" Target="../media/image11.png"/><Relationship Id="rId7" Type="http://schemas.openxmlformats.org/officeDocument/2006/relationships/image" Target="../media/image4.svg"/><Relationship Id="rId12" Type="http://schemas.openxmlformats.org/officeDocument/2006/relationships/image" Target="../media/image2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slide" Target="slide5.xml"/><Relationship Id="rId5" Type="http://schemas.openxmlformats.org/officeDocument/2006/relationships/slide" Target="slide3.xml"/><Relationship Id="rId15" Type="http://schemas.openxmlformats.org/officeDocument/2006/relationships/image" Target="../media/image24.svg"/><Relationship Id="rId10" Type="http://schemas.openxmlformats.org/officeDocument/2006/relationships/image" Target="../media/image2.svg"/><Relationship Id="rId4" Type="http://schemas.openxmlformats.org/officeDocument/2006/relationships/image" Target="../media/image12.svg"/><Relationship Id="rId9" Type="http://schemas.openxmlformats.org/officeDocument/2006/relationships/image" Target="../media/image1.png"/><Relationship Id="rId1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99237-4C59-F8E2-F607-4C611082E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0A0DA-7CC2-95C4-7104-43A859E06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3338709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4"/>
    </mc:Choice>
    <mc:Fallback xmlns="">
      <p:transition spd="slow" advTm="274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3535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394C50D-45DE-A800-1275-D5825C1B393F}"/>
              </a:ext>
            </a:extLst>
          </p:cNvPr>
          <p:cNvSpPr/>
          <p:nvPr/>
        </p:nvSpPr>
        <p:spPr>
          <a:xfrm>
            <a:off x="3385996" y="0"/>
            <a:ext cx="4365734" cy="568036"/>
          </a:xfrm>
          <a:prstGeom prst="roundRect">
            <a:avLst/>
          </a:prstGeom>
          <a:gradFill flip="none" rotWithShape="1">
            <a:gsLst>
              <a:gs pos="75000">
                <a:srgbClr val="D8FFDB"/>
              </a:gs>
              <a:gs pos="30000">
                <a:srgbClr val="008F8C">
                  <a:alpha val="80000"/>
                </a:srgbClr>
              </a:gs>
            </a:gsLst>
            <a:lin ang="2700000" scaled="1"/>
            <a:tileRect/>
          </a:gradFill>
          <a:ln>
            <a:noFill/>
          </a:ln>
          <a:effectLst>
            <a:innerShdw blurRad="114300">
              <a:prstClr val="black"/>
            </a:innerShdw>
          </a:effectLst>
          <a:scene3d>
            <a:camera prst="obliqueBottom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EF0009B-8FF8-DCA4-E927-99CC6172AE4F}"/>
              </a:ext>
            </a:extLst>
          </p:cNvPr>
          <p:cNvSpPr/>
          <p:nvPr/>
        </p:nvSpPr>
        <p:spPr>
          <a:xfrm>
            <a:off x="9005476" y="-231113"/>
            <a:ext cx="4881346" cy="7177738"/>
          </a:xfrm>
          <a:prstGeom prst="ellipse">
            <a:avLst/>
          </a:prstGeom>
          <a:solidFill>
            <a:srgbClr val="298073">
              <a:alpha val="9568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544591-5462-1A16-600D-B23E721CA035}"/>
              </a:ext>
            </a:extLst>
          </p:cNvPr>
          <p:cNvSpPr txBox="1"/>
          <p:nvPr/>
        </p:nvSpPr>
        <p:spPr>
          <a:xfrm>
            <a:off x="1878923" y="2170799"/>
            <a:ext cx="39490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ADD</a:t>
            </a:r>
            <a:r>
              <a:rPr lang="fr-FR" sz="2800" dirty="0"/>
              <a:t> </a:t>
            </a:r>
            <a:r>
              <a:rPr lang="fr-FR" sz="4800" dirty="0"/>
              <a:t>TEXT</a:t>
            </a:r>
            <a:endParaRPr lang="fr-MA" sz="2800" dirty="0"/>
          </a:p>
        </p:txBody>
      </p:sp>
      <p:pic>
        <p:nvPicPr>
          <p:cNvPr id="3" name="Graphic 2" descr="Bank outline">
            <a:hlinkClick r:id="rId2" action="ppaction://hlinksldjump"/>
            <a:extLst>
              <a:ext uri="{FF2B5EF4-FFF2-40B4-BE49-F238E27FC236}">
                <a16:creationId xmlns:a16="http://schemas.microsoft.com/office/drawing/2014/main" id="{68CF7BAB-42C8-557E-1E3C-FF8AC41BB5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87665" y="-78190"/>
            <a:ext cx="580495" cy="608925"/>
          </a:xfrm>
          <a:prstGeom prst="rect">
            <a:avLst/>
          </a:prstGeom>
        </p:spPr>
      </p:pic>
      <p:pic>
        <p:nvPicPr>
          <p:cNvPr id="8" name="Graphic 7" descr="Supply And Demand outline">
            <a:hlinkClick r:id="rId5" action="ppaction://hlinksldjump"/>
            <a:extLst>
              <a:ext uri="{FF2B5EF4-FFF2-40B4-BE49-F238E27FC236}">
                <a16:creationId xmlns:a16="http://schemas.microsoft.com/office/drawing/2014/main" id="{2F621C2E-5A00-EB10-CA88-23B2449484C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737480" y="-23084"/>
            <a:ext cx="528540" cy="528540"/>
          </a:xfrm>
          <a:prstGeom prst="rect">
            <a:avLst/>
          </a:prstGeom>
        </p:spPr>
      </p:pic>
      <p:pic>
        <p:nvPicPr>
          <p:cNvPr id="10" name="Graphic 9" descr="Coins outline">
            <a:hlinkClick r:id="rId8" action="ppaction://hlinksldjump"/>
            <a:extLst>
              <a:ext uri="{FF2B5EF4-FFF2-40B4-BE49-F238E27FC236}">
                <a16:creationId xmlns:a16="http://schemas.microsoft.com/office/drawing/2014/main" id="{7A5D5DAA-F0E4-68EA-3C87-B6E7DFC2634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816576" y="4922"/>
            <a:ext cx="535643" cy="535643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AD52A183-B330-FEC6-E464-65AAB8826128}"/>
              </a:ext>
            </a:extLst>
          </p:cNvPr>
          <p:cNvSpPr/>
          <p:nvPr/>
        </p:nvSpPr>
        <p:spPr>
          <a:xfrm>
            <a:off x="3853424" y="0"/>
            <a:ext cx="580495" cy="544951"/>
          </a:xfrm>
          <a:prstGeom prst="ellipse">
            <a:avLst/>
          </a:prstGeom>
          <a:solidFill>
            <a:srgbClr val="008F8C"/>
          </a:solidFill>
          <a:ln>
            <a:noFill/>
          </a:ln>
          <a:effectLst>
            <a:glow rad="228600">
              <a:schemeClr val="bg1">
                <a:alpha val="87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pic>
        <p:nvPicPr>
          <p:cNvPr id="12" name="Graphic 11" descr="Calculator outline">
            <a:hlinkClick r:id="rId11" action="ppaction://hlinksldjump"/>
            <a:extLst>
              <a:ext uri="{FF2B5EF4-FFF2-40B4-BE49-F238E27FC236}">
                <a16:creationId xmlns:a16="http://schemas.microsoft.com/office/drawing/2014/main" id="{D0A9DF6D-1061-BAAB-6838-8831A1E30E6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877707" y="37798"/>
            <a:ext cx="477916" cy="467658"/>
          </a:xfrm>
          <a:prstGeom prst="rect">
            <a:avLst/>
          </a:prstGeom>
        </p:spPr>
      </p:pic>
      <p:pic>
        <p:nvPicPr>
          <p:cNvPr id="16" name="Graphic 15" descr="Calculator outline">
            <a:extLst>
              <a:ext uri="{FF2B5EF4-FFF2-40B4-BE49-F238E27FC236}">
                <a16:creationId xmlns:a16="http://schemas.microsoft.com/office/drawing/2014/main" id="{7B92197D-3BDF-4458-4C19-03E874B9249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862650" y="2338057"/>
            <a:ext cx="914400" cy="914400"/>
          </a:xfrm>
          <a:prstGeom prst="rect">
            <a:avLst/>
          </a:prstGeom>
          <a:effectLst>
            <a:glow rad="2286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265255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4087">
        <p159:morph option="byObject"/>
      </p:transition>
    </mc:Choice>
    <mc:Fallback xmlns="">
      <p:transition spd="slow" advTm="4087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5958">
            <a:alpha val="55000"/>
          </a:srgb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E771784-C000-3105-B854-4030F33A7B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B18AEB23-1F78-9D71-871D-F130CD7E1E00}"/>
              </a:ext>
            </a:extLst>
          </p:cNvPr>
          <p:cNvSpPr/>
          <p:nvPr/>
        </p:nvSpPr>
        <p:spPr>
          <a:xfrm>
            <a:off x="-1841425" y="-159869"/>
            <a:ext cx="4881346" cy="7177738"/>
          </a:xfrm>
          <a:prstGeom prst="ellipse">
            <a:avLst/>
          </a:prstGeom>
          <a:solidFill>
            <a:srgbClr val="298073">
              <a:alpha val="9568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1FFA66-B365-E0AA-22BC-FF5A12CE304F}"/>
              </a:ext>
            </a:extLst>
          </p:cNvPr>
          <p:cNvSpPr txBox="1"/>
          <p:nvPr/>
        </p:nvSpPr>
        <p:spPr>
          <a:xfrm>
            <a:off x="6096000" y="2128493"/>
            <a:ext cx="39490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ADD</a:t>
            </a:r>
            <a:r>
              <a:rPr lang="fr-FR" sz="2800" dirty="0"/>
              <a:t> </a:t>
            </a:r>
            <a:r>
              <a:rPr lang="fr-FR" sz="4800" dirty="0"/>
              <a:t>TEXT</a:t>
            </a:r>
            <a:endParaRPr lang="fr-MA" sz="2800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6598C9E-C084-C826-ACE8-AB110C484DED}"/>
              </a:ext>
            </a:extLst>
          </p:cNvPr>
          <p:cNvSpPr/>
          <p:nvPr/>
        </p:nvSpPr>
        <p:spPr>
          <a:xfrm>
            <a:off x="3385996" y="0"/>
            <a:ext cx="4365734" cy="568036"/>
          </a:xfrm>
          <a:prstGeom prst="roundRect">
            <a:avLst/>
          </a:prstGeom>
          <a:gradFill flip="none" rotWithShape="1">
            <a:gsLst>
              <a:gs pos="75000">
                <a:srgbClr val="D8FFDB"/>
              </a:gs>
              <a:gs pos="30000">
                <a:srgbClr val="008F8C">
                  <a:alpha val="80000"/>
                </a:srgbClr>
              </a:gs>
            </a:gsLst>
            <a:lin ang="2700000" scaled="1"/>
            <a:tileRect/>
          </a:gradFill>
          <a:ln>
            <a:noFill/>
          </a:ln>
          <a:effectLst>
            <a:innerShdw blurRad="114300">
              <a:prstClr val="black"/>
            </a:innerShdw>
          </a:effectLst>
          <a:scene3d>
            <a:camera prst="obliqueBottom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5FE08DA-924C-2D36-995F-E034AC2F4BC0}"/>
              </a:ext>
            </a:extLst>
          </p:cNvPr>
          <p:cNvSpPr/>
          <p:nvPr/>
        </p:nvSpPr>
        <p:spPr>
          <a:xfrm>
            <a:off x="4686398" y="-46204"/>
            <a:ext cx="580495" cy="544951"/>
          </a:xfrm>
          <a:prstGeom prst="ellipse">
            <a:avLst/>
          </a:prstGeom>
          <a:solidFill>
            <a:srgbClr val="298073"/>
          </a:solidFill>
          <a:ln>
            <a:noFill/>
          </a:ln>
          <a:effectLst>
            <a:glow rad="228600">
              <a:schemeClr val="bg1">
                <a:alpha val="87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pic>
        <p:nvPicPr>
          <p:cNvPr id="7" name="Graphic 6" descr="Calculator outline">
            <a:hlinkClick r:id="rId2" action="ppaction://hlinksldjump"/>
            <a:extLst>
              <a:ext uri="{FF2B5EF4-FFF2-40B4-BE49-F238E27FC236}">
                <a16:creationId xmlns:a16="http://schemas.microsoft.com/office/drawing/2014/main" id="{5153C5E8-53AE-F188-F1D6-ACDF4ACFD3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77706" y="37798"/>
            <a:ext cx="503237" cy="492436"/>
          </a:xfrm>
          <a:prstGeom prst="rect">
            <a:avLst/>
          </a:prstGeom>
        </p:spPr>
      </p:pic>
      <p:pic>
        <p:nvPicPr>
          <p:cNvPr id="8" name="Graphic 7" descr="Bank outline">
            <a:hlinkClick r:id="rId5" action="ppaction://hlinksldjump"/>
            <a:extLst>
              <a:ext uri="{FF2B5EF4-FFF2-40B4-BE49-F238E27FC236}">
                <a16:creationId xmlns:a16="http://schemas.microsoft.com/office/drawing/2014/main" id="{295C5369-02D1-C5BB-EE10-C490E6D873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87665" y="-78190"/>
            <a:ext cx="580495" cy="608925"/>
          </a:xfrm>
          <a:prstGeom prst="rect">
            <a:avLst/>
          </a:prstGeom>
        </p:spPr>
      </p:pic>
      <p:pic>
        <p:nvPicPr>
          <p:cNvPr id="9" name="Graphic 8" descr="Supply And Demand outline">
            <a:hlinkClick r:id="rId8" action="ppaction://hlinksldjump"/>
            <a:extLst>
              <a:ext uri="{FF2B5EF4-FFF2-40B4-BE49-F238E27FC236}">
                <a16:creationId xmlns:a16="http://schemas.microsoft.com/office/drawing/2014/main" id="{59597043-733B-E4BB-C2A5-3854D9B6D69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737480" y="-23084"/>
            <a:ext cx="478332" cy="478332"/>
          </a:xfrm>
          <a:prstGeom prst="rect">
            <a:avLst/>
          </a:prstGeom>
        </p:spPr>
      </p:pic>
      <p:pic>
        <p:nvPicPr>
          <p:cNvPr id="10" name="Graphic 9" descr="Coins outline">
            <a:hlinkClick r:id="rId11" action="ppaction://hlinksldjump"/>
            <a:extLst>
              <a:ext uri="{FF2B5EF4-FFF2-40B4-BE49-F238E27FC236}">
                <a16:creationId xmlns:a16="http://schemas.microsoft.com/office/drawing/2014/main" id="{066CD125-BEE4-BDEA-2894-80D5CCAF10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816576" y="4922"/>
            <a:ext cx="535643" cy="535643"/>
          </a:xfrm>
          <a:prstGeom prst="rect">
            <a:avLst/>
          </a:prstGeom>
        </p:spPr>
      </p:pic>
      <p:pic>
        <p:nvPicPr>
          <p:cNvPr id="14" name="Graphic 13" descr="Supply And Demand outline">
            <a:extLst>
              <a:ext uri="{FF2B5EF4-FFF2-40B4-BE49-F238E27FC236}">
                <a16:creationId xmlns:a16="http://schemas.microsoft.com/office/drawing/2014/main" id="{8711BBCF-37A4-22D2-3AA0-0F91DF4155D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80284" y="2199045"/>
            <a:ext cx="760445" cy="760445"/>
          </a:xfrm>
          <a:prstGeom prst="rect">
            <a:avLst/>
          </a:prstGeom>
          <a:effectLst>
            <a:glow rad="228600">
              <a:schemeClr val="bg1">
                <a:alpha val="64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5275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2551">
        <p159:morph option="byObject"/>
      </p:transition>
    </mc:Choice>
    <mc:Fallback xmlns="">
      <p:transition spd="slow" advTm="2551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98073">
            <a:alpha val="51000"/>
          </a:srgb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5C0074B-CB8F-08C2-68F8-8C26DCE08C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875E42B1-51E0-DB8F-59AC-DA5F700461DD}"/>
              </a:ext>
            </a:extLst>
          </p:cNvPr>
          <p:cNvSpPr/>
          <p:nvPr/>
        </p:nvSpPr>
        <p:spPr>
          <a:xfrm>
            <a:off x="9065766" y="-159869"/>
            <a:ext cx="4881346" cy="7177738"/>
          </a:xfrm>
          <a:prstGeom prst="ellipse">
            <a:avLst/>
          </a:prstGeom>
          <a:solidFill>
            <a:srgbClr val="298073">
              <a:alpha val="9568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405133A-76D2-BCFF-E2CB-A9F564C3B25D}"/>
              </a:ext>
            </a:extLst>
          </p:cNvPr>
          <p:cNvSpPr/>
          <p:nvPr/>
        </p:nvSpPr>
        <p:spPr>
          <a:xfrm>
            <a:off x="3385996" y="0"/>
            <a:ext cx="4365734" cy="568036"/>
          </a:xfrm>
          <a:prstGeom prst="roundRect">
            <a:avLst/>
          </a:prstGeom>
          <a:gradFill flip="none" rotWithShape="1">
            <a:gsLst>
              <a:gs pos="75000">
                <a:srgbClr val="D8FFDB"/>
              </a:gs>
              <a:gs pos="30000">
                <a:srgbClr val="008F8C">
                  <a:alpha val="80000"/>
                </a:srgbClr>
              </a:gs>
            </a:gsLst>
            <a:lin ang="2700000" scaled="1"/>
            <a:tileRect/>
          </a:gradFill>
          <a:ln>
            <a:noFill/>
          </a:ln>
          <a:effectLst>
            <a:innerShdw blurRad="114300">
              <a:prstClr val="black"/>
            </a:innerShdw>
          </a:effectLst>
          <a:scene3d>
            <a:camera prst="obliqueBottom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 dirty="0"/>
          </a:p>
        </p:txBody>
      </p:sp>
      <p:pic>
        <p:nvPicPr>
          <p:cNvPr id="3" name="Graphic 2" descr="Calculator outline">
            <a:hlinkClick r:id="rId2" action="ppaction://hlinksldjump"/>
            <a:extLst>
              <a:ext uri="{FF2B5EF4-FFF2-40B4-BE49-F238E27FC236}">
                <a16:creationId xmlns:a16="http://schemas.microsoft.com/office/drawing/2014/main" id="{85B6AC95-BF90-68D5-0A6F-013E6CF549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77706" y="37798"/>
            <a:ext cx="503237" cy="492436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67F661E7-7D8A-6CB8-CD0A-0759D44441EA}"/>
              </a:ext>
            </a:extLst>
          </p:cNvPr>
          <p:cNvSpPr/>
          <p:nvPr/>
        </p:nvSpPr>
        <p:spPr>
          <a:xfrm>
            <a:off x="5701964" y="-46204"/>
            <a:ext cx="580495" cy="544951"/>
          </a:xfrm>
          <a:prstGeom prst="ellipse">
            <a:avLst/>
          </a:prstGeom>
          <a:solidFill>
            <a:srgbClr val="008F8C"/>
          </a:solidFill>
          <a:ln>
            <a:noFill/>
          </a:ln>
          <a:effectLst>
            <a:glow rad="228600">
              <a:schemeClr val="bg1">
                <a:alpha val="87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 dirty="0"/>
          </a:p>
        </p:txBody>
      </p:sp>
      <p:pic>
        <p:nvPicPr>
          <p:cNvPr id="8" name="Graphic 7" descr="Supply And Demand outline">
            <a:hlinkClick r:id="rId5" action="ppaction://hlinksldjump"/>
            <a:extLst>
              <a:ext uri="{FF2B5EF4-FFF2-40B4-BE49-F238E27FC236}">
                <a16:creationId xmlns:a16="http://schemas.microsoft.com/office/drawing/2014/main" id="{AC596FB6-0FC6-FE77-307D-0B08F4AC538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737480" y="-23084"/>
            <a:ext cx="528540" cy="528540"/>
          </a:xfrm>
          <a:prstGeom prst="rect">
            <a:avLst/>
          </a:prstGeom>
        </p:spPr>
      </p:pic>
      <p:pic>
        <p:nvPicPr>
          <p:cNvPr id="9" name="Graphic 8" descr="Bank outline">
            <a:hlinkClick r:id="rId8" action="ppaction://hlinksldjump"/>
            <a:extLst>
              <a:ext uri="{FF2B5EF4-FFF2-40B4-BE49-F238E27FC236}">
                <a16:creationId xmlns:a16="http://schemas.microsoft.com/office/drawing/2014/main" id="{46B219EF-A16C-7BA0-0E3C-6321990C28E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735143" y="-46204"/>
            <a:ext cx="498048" cy="522441"/>
          </a:xfrm>
          <a:prstGeom prst="rect">
            <a:avLst/>
          </a:prstGeom>
        </p:spPr>
      </p:pic>
      <p:pic>
        <p:nvPicPr>
          <p:cNvPr id="10" name="Graphic 9" descr="Coins outline">
            <a:hlinkClick r:id="rId11" action="ppaction://hlinksldjump"/>
            <a:extLst>
              <a:ext uri="{FF2B5EF4-FFF2-40B4-BE49-F238E27FC236}">
                <a16:creationId xmlns:a16="http://schemas.microsoft.com/office/drawing/2014/main" id="{EDD36DF3-9F82-3300-321A-4168F57CD2C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816576" y="4922"/>
            <a:ext cx="535643" cy="535643"/>
          </a:xfrm>
          <a:prstGeom prst="rect">
            <a:avLst/>
          </a:prstGeom>
        </p:spPr>
      </p:pic>
      <p:pic>
        <p:nvPicPr>
          <p:cNvPr id="12" name="Graphic 11" descr="Bank outline">
            <a:extLst>
              <a:ext uri="{FF2B5EF4-FFF2-40B4-BE49-F238E27FC236}">
                <a16:creationId xmlns:a16="http://schemas.microsoft.com/office/drawing/2014/main" id="{1F1E3186-859E-8B8D-6C79-7DD647FB2BC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862650" y="2272004"/>
            <a:ext cx="914400" cy="914400"/>
          </a:xfrm>
          <a:prstGeom prst="rect">
            <a:avLst/>
          </a:prstGeom>
          <a:effectLst>
            <a:glow rad="228600">
              <a:schemeClr val="bg1">
                <a:alpha val="64000"/>
              </a:schemeClr>
            </a:glow>
          </a:effec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9360578-5359-29A3-84B9-CB77A903CDAE}"/>
              </a:ext>
            </a:extLst>
          </p:cNvPr>
          <p:cNvSpPr txBox="1"/>
          <p:nvPr/>
        </p:nvSpPr>
        <p:spPr>
          <a:xfrm>
            <a:off x="1878923" y="2170799"/>
            <a:ext cx="39490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ADD</a:t>
            </a:r>
            <a:r>
              <a:rPr lang="fr-FR" sz="2800" dirty="0"/>
              <a:t> </a:t>
            </a:r>
            <a:r>
              <a:rPr lang="fr-FR" sz="4800" dirty="0"/>
              <a:t>TEXT</a:t>
            </a:r>
            <a:endParaRPr lang="fr-MA" sz="2800" dirty="0"/>
          </a:p>
        </p:txBody>
      </p:sp>
    </p:spTree>
    <p:extLst>
      <p:ext uri="{BB962C8B-B14F-4D97-AF65-F5344CB8AC3E}">
        <p14:creationId xmlns:p14="http://schemas.microsoft.com/office/powerpoint/2010/main" val="4740254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2890">
        <p159:morph option="byObject"/>
      </p:transition>
    </mc:Choice>
    <mc:Fallback xmlns="">
      <p:transition spd="slow" advTm="289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F8C">
            <a:alpha val="49000"/>
          </a:srgb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28A4BBC-166C-88D7-52AA-0CF86575A1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96BF341-BAE9-A8D6-CE9A-B95CA0B75A33}"/>
              </a:ext>
            </a:extLst>
          </p:cNvPr>
          <p:cNvSpPr/>
          <p:nvPr/>
        </p:nvSpPr>
        <p:spPr>
          <a:xfrm>
            <a:off x="3385996" y="0"/>
            <a:ext cx="4365734" cy="568036"/>
          </a:xfrm>
          <a:prstGeom prst="roundRect">
            <a:avLst/>
          </a:prstGeom>
          <a:gradFill flip="none" rotWithShape="1">
            <a:gsLst>
              <a:gs pos="75000">
                <a:srgbClr val="D8FFDB"/>
              </a:gs>
              <a:gs pos="30000">
                <a:srgbClr val="008F8C">
                  <a:alpha val="80000"/>
                </a:srgbClr>
              </a:gs>
            </a:gsLst>
            <a:lin ang="2700000" scaled="1"/>
            <a:tileRect/>
          </a:gradFill>
          <a:ln>
            <a:noFill/>
          </a:ln>
          <a:effectLst>
            <a:innerShdw blurRad="114300">
              <a:prstClr val="black"/>
            </a:innerShdw>
          </a:effectLst>
          <a:scene3d>
            <a:camera prst="obliqueBottom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807B3B0-A5E0-44A2-CC87-FFCB3E03C432}"/>
              </a:ext>
            </a:extLst>
          </p:cNvPr>
          <p:cNvSpPr/>
          <p:nvPr/>
        </p:nvSpPr>
        <p:spPr>
          <a:xfrm>
            <a:off x="6794149" y="-14717"/>
            <a:ext cx="580495" cy="544951"/>
          </a:xfrm>
          <a:prstGeom prst="ellipse">
            <a:avLst/>
          </a:prstGeom>
          <a:solidFill>
            <a:srgbClr val="298073"/>
          </a:solidFill>
          <a:ln>
            <a:noFill/>
          </a:ln>
          <a:effectLst>
            <a:glow rad="228600">
              <a:schemeClr val="bg1">
                <a:alpha val="87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42F26AC-A2A9-076A-6064-9C82B9B5A4F2}"/>
              </a:ext>
            </a:extLst>
          </p:cNvPr>
          <p:cNvSpPr/>
          <p:nvPr/>
        </p:nvSpPr>
        <p:spPr>
          <a:xfrm>
            <a:off x="-1826647" y="-159869"/>
            <a:ext cx="4881346" cy="7177738"/>
          </a:xfrm>
          <a:prstGeom prst="ellipse">
            <a:avLst/>
          </a:prstGeom>
          <a:solidFill>
            <a:srgbClr val="298073">
              <a:alpha val="9568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 dirty="0"/>
          </a:p>
        </p:txBody>
      </p:sp>
      <p:pic>
        <p:nvPicPr>
          <p:cNvPr id="3" name="Graphic 2" descr="Calculator outline">
            <a:hlinkClick r:id="rId2" action="ppaction://hlinksldjump"/>
            <a:extLst>
              <a:ext uri="{FF2B5EF4-FFF2-40B4-BE49-F238E27FC236}">
                <a16:creationId xmlns:a16="http://schemas.microsoft.com/office/drawing/2014/main" id="{BA80A0A8-A4F1-1901-74D2-B8B3F8DA16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77706" y="37798"/>
            <a:ext cx="503237" cy="492436"/>
          </a:xfrm>
          <a:prstGeom prst="rect">
            <a:avLst/>
          </a:prstGeom>
        </p:spPr>
      </p:pic>
      <p:pic>
        <p:nvPicPr>
          <p:cNvPr id="7" name="Graphic 6" descr="Supply And Demand outline">
            <a:hlinkClick r:id="rId5" action="ppaction://hlinksldjump"/>
            <a:extLst>
              <a:ext uri="{FF2B5EF4-FFF2-40B4-BE49-F238E27FC236}">
                <a16:creationId xmlns:a16="http://schemas.microsoft.com/office/drawing/2014/main" id="{96813C80-7772-444C-74B0-C9269D32DCB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737480" y="-23084"/>
            <a:ext cx="528540" cy="528540"/>
          </a:xfrm>
          <a:prstGeom prst="rect">
            <a:avLst/>
          </a:prstGeom>
        </p:spPr>
      </p:pic>
      <p:pic>
        <p:nvPicPr>
          <p:cNvPr id="8" name="Graphic 7" descr="Bank outline">
            <a:hlinkClick r:id="rId8" action="ppaction://hlinksldjump"/>
            <a:extLst>
              <a:ext uri="{FF2B5EF4-FFF2-40B4-BE49-F238E27FC236}">
                <a16:creationId xmlns:a16="http://schemas.microsoft.com/office/drawing/2014/main" id="{D2C1123A-3305-436B-D858-A7D4472D6D1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687665" y="-78190"/>
            <a:ext cx="580495" cy="608925"/>
          </a:xfrm>
          <a:prstGeom prst="rect">
            <a:avLst/>
          </a:prstGeom>
        </p:spPr>
      </p:pic>
      <p:pic>
        <p:nvPicPr>
          <p:cNvPr id="9" name="Graphic 8" descr="Coins outline">
            <a:hlinkClick r:id="rId11" action="ppaction://hlinksldjump"/>
            <a:extLst>
              <a:ext uri="{FF2B5EF4-FFF2-40B4-BE49-F238E27FC236}">
                <a16:creationId xmlns:a16="http://schemas.microsoft.com/office/drawing/2014/main" id="{BB689572-7E62-89D0-D60A-8C1D591C7F7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849215" y="22577"/>
            <a:ext cx="470361" cy="47036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3D2E8EB-9963-E3AA-15EF-2A4DBAD40499}"/>
              </a:ext>
            </a:extLst>
          </p:cNvPr>
          <p:cNvSpPr txBox="1"/>
          <p:nvPr/>
        </p:nvSpPr>
        <p:spPr>
          <a:xfrm>
            <a:off x="6096000" y="2128493"/>
            <a:ext cx="39490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ADD</a:t>
            </a:r>
            <a:r>
              <a:rPr lang="fr-FR" sz="2800" dirty="0"/>
              <a:t> </a:t>
            </a:r>
            <a:r>
              <a:rPr lang="fr-FR" sz="4800" dirty="0"/>
              <a:t>TEXT</a:t>
            </a:r>
            <a:endParaRPr lang="fr-MA" sz="2800" dirty="0"/>
          </a:p>
        </p:txBody>
      </p:sp>
      <p:pic>
        <p:nvPicPr>
          <p:cNvPr id="17" name="Graphic 16" descr="Coins outline">
            <a:extLst>
              <a:ext uri="{FF2B5EF4-FFF2-40B4-BE49-F238E27FC236}">
                <a16:creationId xmlns:a16="http://schemas.microsoft.com/office/drawing/2014/main" id="{DFE9D546-9C41-8B3B-7386-FC40E26CE48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43265" y="2227037"/>
            <a:ext cx="914400" cy="914400"/>
          </a:xfrm>
          <a:prstGeom prst="rect">
            <a:avLst/>
          </a:prstGeom>
          <a:effectLst>
            <a:glow rad="228600">
              <a:schemeClr val="bg1"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40257893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1217">
        <p159:morph option="byObject"/>
      </p:transition>
    </mc:Choice>
    <mc:Fallback xmlns="">
      <p:transition spd="slow" advTm="1217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8</Words>
  <Application>Microsoft Office PowerPoint</Application>
  <PresentationFormat>Widescreen</PresentationFormat>
  <Paragraphs>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fatimatou fatou</dc:creator>
  <cp:lastModifiedBy>fatimatou fatou</cp:lastModifiedBy>
  <cp:revision>2</cp:revision>
  <dcterms:created xsi:type="dcterms:W3CDTF">2025-09-10T13:26:00Z</dcterms:created>
  <dcterms:modified xsi:type="dcterms:W3CDTF">2025-09-20T17:54:55Z</dcterms:modified>
</cp:coreProperties>
</file>