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62" r:id="rId2"/>
    <p:sldId id="256" r:id="rId3"/>
    <p:sldId id="260" r:id="rId4"/>
    <p:sldId id="261" r:id="rId5"/>
    <p:sldId id="259" r:id="rId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08993"/>
    <a:srgbClr val="647FBC"/>
    <a:srgbClr val="B2B0E8"/>
    <a:srgbClr val="FEE2AD"/>
    <a:srgbClr val="DDF4E7"/>
    <a:srgbClr val="E7F2EF"/>
    <a:srgbClr val="F08787"/>
    <a:srgbClr val="739EC9"/>
    <a:srgbClr val="BBDCE5"/>
    <a:srgbClr val="A8BB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DC873F3-2305-4C7C-9080-8A20B6888130}" v="350" dt="2025-09-15T12:22:21.0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7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atimatou fatou" userId="231cc4c3d9e15c6c" providerId="LiveId" clId="{3577EEB9-78B2-4160-B78E-3A008CB64899}"/>
    <pc:docChg chg="undo redo custSel addSld delSld modSld sldOrd">
      <pc:chgData name="fatimatou fatou" userId="231cc4c3d9e15c6c" providerId="LiveId" clId="{3577EEB9-78B2-4160-B78E-3A008CB64899}" dt="2025-09-15T12:24:17.562" v="1478" actId="478"/>
      <pc:docMkLst>
        <pc:docMk/>
      </pc:docMkLst>
      <pc:sldChg chg="addSp delSp modSp mod modTransition setBg delAnim modAnim">
        <pc:chgData name="fatimatou fatou" userId="231cc4c3d9e15c6c" providerId="LiveId" clId="{3577EEB9-78B2-4160-B78E-3A008CB64899}" dt="2025-09-15T12:24:04.700" v="1475" actId="478"/>
        <pc:sldMkLst>
          <pc:docMk/>
          <pc:sldMk cId="1278087034" sldId="256"/>
        </pc:sldMkLst>
        <pc:spChg chg="mod">
          <ac:chgData name="fatimatou fatou" userId="231cc4c3d9e15c6c" providerId="LiveId" clId="{3577EEB9-78B2-4160-B78E-3A008CB64899}" dt="2025-09-10T10:12:23.789" v="772" actId="164"/>
          <ac:spMkLst>
            <pc:docMk/>
            <pc:sldMk cId="1278087034" sldId="256"/>
            <ac:spMk id="17" creationId="{44A7FF8C-C09A-7B05-E84D-ED95C9AF3178}"/>
          </ac:spMkLst>
        </pc:spChg>
        <pc:spChg chg="mod">
          <ac:chgData name="fatimatou fatou" userId="231cc4c3d9e15c6c" providerId="LiveId" clId="{3577EEB9-78B2-4160-B78E-3A008CB64899}" dt="2025-09-10T10:12:23.789" v="772" actId="164"/>
          <ac:spMkLst>
            <pc:docMk/>
            <pc:sldMk cId="1278087034" sldId="256"/>
            <ac:spMk id="18" creationId="{8FC564E2-E8B1-4C7F-8563-E53E1038F966}"/>
          </ac:spMkLst>
        </pc:spChg>
        <pc:spChg chg="mod">
          <ac:chgData name="fatimatou fatou" userId="231cc4c3d9e15c6c" providerId="LiveId" clId="{3577EEB9-78B2-4160-B78E-3A008CB64899}" dt="2025-09-10T10:12:23.789" v="772" actId="164"/>
          <ac:spMkLst>
            <pc:docMk/>
            <pc:sldMk cId="1278087034" sldId="256"/>
            <ac:spMk id="19" creationId="{C6961F9F-F3C8-28B3-843F-34CAE69C03B2}"/>
          </ac:spMkLst>
        </pc:spChg>
        <pc:spChg chg="mod">
          <ac:chgData name="fatimatou fatou" userId="231cc4c3d9e15c6c" providerId="LiveId" clId="{3577EEB9-78B2-4160-B78E-3A008CB64899}" dt="2025-09-10T10:12:23.789" v="772" actId="164"/>
          <ac:spMkLst>
            <pc:docMk/>
            <pc:sldMk cId="1278087034" sldId="256"/>
            <ac:spMk id="20" creationId="{E8FE9573-B110-9DE8-2425-B1DB6A04B8B4}"/>
          </ac:spMkLst>
        </pc:spChg>
        <pc:spChg chg="mod">
          <ac:chgData name="fatimatou fatou" userId="231cc4c3d9e15c6c" providerId="LiveId" clId="{3577EEB9-78B2-4160-B78E-3A008CB64899}" dt="2025-09-10T10:12:23.789" v="772" actId="164"/>
          <ac:spMkLst>
            <pc:docMk/>
            <pc:sldMk cId="1278087034" sldId="256"/>
            <ac:spMk id="21" creationId="{1DF63106-5203-AC7B-7158-5F6482EED382}"/>
          </ac:spMkLst>
        </pc:spChg>
        <pc:spChg chg="add del mod">
          <ac:chgData name="fatimatou fatou" userId="231cc4c3d9e15c6c" providerId="LiveId" clId="{3577EEB9-78B2-4160-B78E-3A008CB64899}" dt="2025-09-10T12:12:49.598" v="1312" actId="207"/>
          <ac:spMkLst>
            <pc:docMk/>
            <pc:sldMk cId="1278087034" sldId="256"/>
            <ac:spMk id="34" creationId="{E34852AA-24E2-91D2-CFB4-55450217CB20}"/>
          </ac:spMkLst>
        </pc:spChg>
        <pc:grpChg chg="mod">
          <ac:chgData name="fatimatou fatou" userId="231cc4c3d9e15c6c" providerId="LiveId" clId="{3577EEB9-78B2-4160-B78E-3A008CB64899}" dt="2025-09-10T21:35:24.376" v="1463" actId="14861"/>
          <ac:grpSpMkLst>
            <pc:docMk/>
            <pc:sldMk cId="1278087034" sldId="256"/>
            <ac:grpSpMk id="35" creationId="{A55E2C5C-466A-80F3-2341-B551418E086D}"/>
          </ac:grpSpMkLst>
        </pc:grpChg>
        <pc:grpChg chg="mod">
          <ac:chgData name="fatimatou fatou" userId="231cc4c3d9e15c6c" providerId="LiveId" clId="{3577EEB9-78B2-4160-B78E-3A008CB64899}" dt="2025-09-10T21:33:50.860" v="1401" actId="14861"/>
          <ac:grpSpMkLst>
            <pc:docMk/>
            <pc:sldMk cId="1278087034" sldId="256"/>
            <ac:grpSpMk id="36" creationId="{CC8DECC8-F706-A0E5-A5DD-0C6F1569F53A}"/>
          </ac:grpSpMkLst>
        </pc:grpChg>
        <pc:grpChg chg="mod">
          <ac:chgData name="fatimatou fatou" userId="231cc4c3d9e15c6c" providerId="LiveId" clId="{3577EEB9-78B2-4160-B78E-3A008CB64899}" dt="2025-09-10T21:34:13.756" v="1455" actId="14861"/>
          <ac:grpSpMkLst>
            <pc:docMk/>
            <pc:sldMk cId="1278087034" sldId="256"/>
            <ac:grpSpMk id="37" creationId="{CD130A2B-D781-E77B-AF35-85895DC35E45}"/>
          </ac:grpSpMkLst>
        </pc:grpChg>
        <pc:grpChg chg="mod">
          <ac:chgData name="fatimatou fatou" userId="231cc4c3d9e15c6c" providerId="LiveId" clId="{3577EEB9-78B2-4160-B78E-3A008CB64899}" dt="2025-09-10T21:34:05.935" v="1430" actId="14861"/>
          <ac:grpSpMkLst>
            <pc:docMk/>
            <pc:sldMk cId="1278087034" sldId="256"/>
            <ac:grpSpMk id="38" creationId="{91CC8909-A15E-2F8B-CEEB-39B34355C741}"/>
          </ac:grpSpMkLst>
        </pc:grpChg>
        <pc:grpChg chg="mod">
          <ac:chgData name="fatimatou fatou" userId="231cc4c3d9e15c6c" providerId="LiveId" clId="{3577EEB9-78B2-4160-B78E-3A008CB64899}" dt="2025-09-10T10:12:23.789" v="772" actId="164"/>
          <ac:grpSpMkLst>
            <pc:docMk/>
            <pc:sldMk cId="1278087034" sldId="256"/>
            <ac:grpSpMk id="39" creationId="{E77ED728-7EA9-4A53-8C72-F9A34A5C5DBF}"/>
          </ac:grpSpMkLst>
        </pc:grpChg>
        <pc:picChg chg="add del mod">
          <ac:chgData name="fatimatou fatou" userId="231cc4c3d9e15c6c" providerId="LiveId" clId="{3577EEB9-78B2-4160-B78E-3A008CB64899}" dt="2025-09-15T12:21:57.791" v="1472"/>
          <ac:picMkLst>
            <pc:docMk/>
            <pc:sldMk cId="1278087034" sldId="256"/>
            <ac:picMk id="15" creationId="{CF092728-21E1-4184-0561-413E4B6C73AC}"/>
          </ac:picMkLst>
        </pc:picChg>
        <pc:picChg chg="add del mod ord">
          <ac:chgData name="fatimatou fatou" userId="231cc4c3d9e15c6c" providerId="LiveId" clId="{3577EEB9-78B2-4160-B78E-3A008CB64899}" dt="2025-09-15T12:22:21.008" v="1473"/>
          <ac:picMkLst>
            <pc:docMk/>
            <pc:sldMk cId="1278087034" sldId="256"/>
            <ac:picMk id="46" creationId="{925D9632-D7FC-9283-EF20-EDCE9E89BFD2}"/>
          </ac:picMkLst>
        </pc:picChg>
        <pc:picChg chg="add del mod">
          <ac:chgData name="fatimatou fatou" userId="231cc4c3d9e15c6c" providerId="LiveId" clId="{3577EEB9-78B2-4160-B78E-3A008CB64899}" dt="2025-09-15T12:24:04.700" v="1475" actId="478"/>
          <ac:picMkLst>
            <pc:docMk/>
            <pc:sldMk cId="1278087034" sldId="256"/>
            <ac:picMk id="47" creationId="{8626936D-5FA7-D0C5-312B-36124BC93014}"/>
          </ac:picMkLst>
        </pc:picChg>
      </pc:sldChg>
      <pc:sldChg chg="addSp delSp modSp del mod setBg modAnim">
        <pc:chgData name="fatimatou fatou" userId="231cc4c3d9e15c6c" providerId="LiveId" clId="{3577EEB9-78B2-4160-B78E-3A008CB64899}" dt="2025-09-09T22:27:13.954" v="427" actId="2696"/>
        <pc:sldMkLst>
          <pc:docMk/>
          <pc:sldMk cId="2577050601" sldId="257"/>
        </pc:sldMkLst>
      </pc:sldChg>
      <pc:sldChg chg="addSp delSp modSp mod modTransition setBg delAnim">
        <pc:chgData name="fatimatou fatou" userId="231cc4c3d9e15c6c" providerId="LiveId" clId="{3577EEB9-78B2-4160-B78E-3A008CB64899}" dt="2025-09-15T12:24:12.983" v="1477" actId="478"/>
        <pc:sldMkLst>
          <pc:docMk/>
          <pc:sldMk cId="3962617860" sldId="259"/>
        </pc:sldMkLst>
        <pc:picChg chg="add del mod">
          <ac:chgData name="fatimatou fatou" userId="231cc4c3d9e15c6c" providerId="LiveId" clId="{3577EEB9-78B2-4160-B78E-3A008CB64899}" dt="2025-09-15T12:24:12.983" v="1477" actId="478"/>
          <ac:picMkLst>
            <pc:docMk/>
            <pc:sldMk cId="3962617860" sldId="259"/>
            <ac:picMk id="28" creationId="{960A4BE7-2EEE-8936-50A6-793446FE4D44}"/>
          </ac:picMkLst>
        </pc:picChg>
      </pc:sldChg>
      <pc:sldChg chg="addSp delSp modSp mod modTransition setBg delAnim modAnim">
        <pc:chgData name="fatimatou fatou" userId="231cc4c3d9e15c6c" providerId="LiveId" clId="{3577EEB9-78B2-4160-B78E-3A008CB64899}" dt="2025-09-15T12:24:08.790" v="1476" actId="478"/>
        <pc:sldMkLst>
          <pc:docMk/>
          <pc:sldMk cId="1220042805" sldId="260"/>
        </pc:sldMkLst>
        <pc:spChg chg="mod">
          <ac:chgData name="fatimatou fatou" userId="231cc4c3d9e15c6c" providerId="LiveId" clId="{3577EEB9-78B2-4160-B78E-3A008CB64899}" dt="2025-09-09T21:39:01.180" v="158" actId="1076"/>
          <ac:spMkLst>
            <pc:docMk/>
            <pc:sldMk cId="1220042805" sldId="260"/>
            <ac:spMk id="31" creationId="{2755D80B-8B25-A218-8B80-30638976EAE3}"/>
          </ac:spMkLst>
        </pc:spChg>
        <pc:spChg chg="mod">
          <ac:chgData name="fatimatou fatou" userId="231cc4c3d9e15c6c" providerId="LiveId" clId="{3577EEB9-78B2-4160-B78E-3A008CB64899}" dt="2025-09-09T22:00:32.790" v="186" actId="14861"/>
          <ac:spMkLst>
            <pc:docMk/>
            <pc:sldMk cId="1220042805" sldId="260"/>
            <ac:spMk id="34" creationId="{043805E8-64C9-CB83-3545-C6807B8ABDA9}"/>
          </ac:spMkLst>
        </pc:spChg>
        <pc:grpChg chg="mod">
          <ac:chgData name="fatimatou fatou" userId="231cc4c3d9e15c6c" providerId="LiveId" clId="{3577EEB9-78B2-4160-B78E-3A008CB64899}" dt="2025-09-09T21:27:50.219" v="10" actId="688"/>
          <ac:grpSpMkLst>
            <pc:docMk/>
            <pc:sldMk cId="1220042805" sldId="260"/>
            <ac:grpSpMk id="17" creationId="{F352130D-C19B-8CA0-0679-DB674F4786A8}"/>
          </ac:grpSpMkLst>
        </pc:grpChg>
        <pc:grpChg chg="mod">
          <ac:chgData name="fatimatou fatou" userId="231cc4c3d9e15c6c" providerId="LiveId" clId="{3577EEB9-78B2-4160-B78E-3A008CB64899}" dt="2025-09-09T21:27:56.140" v="11" actId="688"/>
          <ac:grpSpMkLst>
            <pc:docMk/>
            <pc:sldMk cId="1220042805" sldId="260"/>
            <ac:grpSpMk id="22" creationId="{EF0DC10C-8559-33C5-8CAB-BAFDDEC36566}"/>
          </ac:grpSpMkLst>
        </pc:grpChg>
        <pc:grpChg chg="mod">
          <ac:chgData name="fatimatou fatou" userId="231cc4c3d9e15c6c" providerId="LiveId" clId="{3577EEB9-78B2-4160-B78E-3A008CB64899}" dt="2025-09-09T21:28:50.583" v="21" actId="1076"/>
          <ac:grpSpMkLst>
            <pc:docMk/>
            <pc:sldMk cId="1220042805" sldId="260"/>
            <ac:grpSpMk id="27" creationId="{16D5A6A2-A5C3-B828-5CE5-8E9FB530A6D1}"/>
          </ac:grpSpMkLst>
        </pc:grpChg>
        <pc:grpChg chg="mod">
          <ac:chgData name="fatimatou fatou" userId="231cc4c3d9e15c6c" providerId="LiveId" clId="{3577EEB9-78B2-4160-B78E-3A008CB64899}" dt="2025-09-09T21:29:07.400" v="23" actId="1076"/>
          <ac:grpSpMkLst>
            <pc:docMk/>
            <pc:sldMk cId="1220042805" sldId="260"/>
            <ac:grpSpMk id="30" creationId="{8C0DC604-0901-D1DE-AFD1-107D1B2E76AD}"/>
          </ac:grpSpMkLst>
        </pc:grpChg>
        <pc:grpChg chg="mod">
          <ac:chgData name="fatimatou fatou" userId="231cc4c3d9e15c6c" providerId="LiveId" clId="{3577EEB9-78B2-4160-B78E-3A008CB64899}" dt="2025-09-10T10:10:04.177" v="757" actId="1076"/>
          <ac:grpSpMkLst>
            <pc:docMk/>
            <pc:sldMk cId="1220042805" sldId="260"/>
            <ac:grpSpMk id="33" creationId="{3944500B-E332-0764-C168-CBF1783EE7B7}"/>
          </ac:grpSpMkLst>
        </pc:grpChg>
        <pc:picChg chg="add del mod">
          <ac:chgData name="fatimatou fatou" userId="231cc4c3d9e15c6c" providerId="LiveId" clId="{3577EEB9-78B2-4160-B78E-3A008CB64899}" dt="2025-09-15T12:21:57.791" v="1472"/>
          <ac:picMkLst>
            <pc:docMk/>
            <pc:sldMk cId="1220042805" sldId="260"/>
            <ac:picMk id="9" creationId="{8707950A-7200-2B3F-994D-F10B61BB03C3}"/>
          </ac:picMkLst>
        </pc:picChg>
        <pc:picChg chg="add del mod ord">
          <ac:chgData name="fatimatou fatou" userId="231cc4c3d9e15c6c" providerId="LiveId" clId="{3577EEB9-78B2-4160-B78E-3A008CB64899}" dt="2025-09-15T12:22:21.008" v="1473"/>
          <ac:picMkLst>
            <pc:docMk/>
            <pc:sldMk cId="1220042805" sldId="260"/>
            <ac:picMk id="36" creationId="{041F4E8E-5D07-802A-F8DA-5CEFA68C4E7A}"/>
          </ac:picMkLst>
        </pc:picChg>
        <pc:picChg chg="add mod">
          <ac:chgData name="fatimatou fatou" userId="231cc4c3d9e15c6c" providerId="LiveId" clId="{3577EEB9-78B2-4160-B78E-3A008CB64899}" dt="2025-09-09T21:45:26.240" v="183" actId="14100"/>
          <ac:picMkLst>
            <pc:docMk/>
            <pc:sldMk cId="1220042805" sldId="260"/>
            <ac:picMk id="37" creationId="{3A28A620-CDFB-9034-8D2C-B265445ABD6B}"/>
          </ac:picMkLst>
        </pc:picChg>
        <pc:picChg chg="add del mod">
          <ac:chgData name="fatimatou fatou" userId="231cc4c3d9e15c6c" providerId="LiveId" clId="{3577EEB9-78B2-4160-B78E-3A008CB64899}" dt="2025-09-15T12:24:08.790" v="1476" actId="478"/>
          <ac:picMkLst>
            <pc:docMk/>
            <pc:sldMk cId="1220042805" sldId="260"/>
            <ac:picMk id="38" creationId="{4F8586E3-AAF8-CF56-7D4B-7FE14C01CE32}"/>
          </ac:picMkLst>
        </pc:picChg>
      </pc:sldChg>
      <pc:sldChg chg="addSp delSp modSp add mod modTransition setBg delAnim modAnim">
        <pc:chgData name="fatimatou fatou" userId="231cc4c3d9e15c6c" providerId="LiveId" clId="{3577EEB9-78B2-4160-B78E-3A008CB64899}" dt="2025-09-15T12:24:17.562" v="1478" actId="478"/>
        <pc:sldMkLst>
          <pc:docMk/>
          <pc:sldMk cId="2541114820" sldId="261"/>
        </pc:sldMkLst>
        <pc:spChg chg="mod">
          <ac:chgData name="fatimatou fatou" userId="231cc4c3d9e15c6c" providerId="LiveId" clId="{3577EEB9-78B2-4160-B78E-3A008CB64899}" dt="2025-09-09T21:35:23.760" v="132" actId="14861"/>
          <ac:spMkLst>
            <pc:docMk/>
            <pc:sldMk cId="2541114820" sldId="261"/>
            <ac:spMk id="3" creationId="{99336C5C-CC57-7D0C-B659-51E8031EB17A}"/>
          </ac:spMkLst>
        </pc:spChg>
        <pc:spChg chg="add mod">
          <ac:chgData name="fatimatou fatou" userId="231cc4c3d9e15c6c" providerId="LiveId" clId="{3577EEB9-78B2-4160-B78E-3A008CB64899}" dt="2025-09-09T22:13:06.614" v="235" actId="207"/>
          <ac:spMkLst>
            <pc:docMk/>
            <pc:sldMk cId="2541114820" sldId="261"/>
            <ac:spMk id="21" creationId="{4B76B391-EF27-4D2B-86B4-96296A874BD0}"/>
          </ac:spMkLst>
        </pc:spChg>
        <pc:spChg chg="mod">
          <ac:chgData name="fatimatou fatou" userId="231cc4c3d9e15c6c" providerId="LiveId" clId="{3577EEB9-78B2-4160-B78E-3A008CB64899}" dt="2025-09-09T21:35:42.816" v="135" actId="14861"/>
          <ac:spMkLst>
            <pc:docMk/>
            <pc:sldMk cId="2541114820" sldId="261"/>
            <ac:spMk id="23" creationId="{6FFDDA7F-F392-ED59-DA3F-C171CEC0F19D}"/>
          </ac:spMkLst>
        </pc:spChg>
        <pc:spChg chg="mod">
          <ac:chgData name="fatimatou fatou" userId="231cc4c3d9e15c6c" providerId="LiveId" clId="{3577EEB9-78B2-4160-B78E-3A008CB64899}" dt="2025-09-09T21:35:53.605" v="137" actId="14861"/>
          <ac:spMkLst>
            <pc:docMk/>
            <pc:sldMk cId="2541114820" sldId="261"/>
            <ac:spMk id="25" creationId="{B1D146AA-E6B5-7FA7-A871-FDF92F0717EB}"/>
          </ac:spMkLst>
        </pc:spChg>
        <pc:spChg chg="mod">
          <ac:chgData name="fatimatou fatou" userId="231cc4c3d9e15c6c" providerId="LiveId" clId="{3577EEB9-78B2-4160-B78E-3A008CB64899}" dt="2025-09-09T21:35:06.858" v="130" actId="14861"/>
          <ac:spMkLst>
            <pc:docMk/>
            <pc:sldMk cId="2541114820" sldId="261"/>
            <ac:spMk id="28" creationId="{A455BC23-6F45-4B3D-89EF-C7F2F459D664}"/>
          </ac:spMkLst>
        </pc:spChg>
        <pc:spChg chg="mod">
          <ac:chgData name="fatimatou fatou" userId="231cc4c3d9e15c6c" providerId="LiveId" clId="{3577EEB9-78B2-4160-B78E-3A008CB64899}" dt="2025-09-09T21:36:21.138" v="141" actId="14861"/>
          <ac:spMkLst>
            <pc:docMk/>
            <pc:sldMk cId="2541114820" sldId="261"/>
            <ac:spMk id="31" creationId="{CB3F15E0-F549-E0F3-4468-EE00EBA0E2B3}"/>
          </ac:spMkLst>
        </pc:spChg>
        <pc:spChg chg="mod">
          <ac:chgData name="fatimatou fatou" userId="231cc4c3d9e15c6c" providerId="LiveId" clId="{3577EEB9-78B2-4160-B78E-3A008CB64899}" dt="2025-09-09T21:42:53.165" v="165" actId="1076"/>
          <ac:spMkLst>
            <pc:docMk/>
            <pc:sldMk cId="2541114820" sldId="261"/>
            <ac:spMk id="34" creationId="{2EF7733A-C001-7657-6F4E-90E9ABBF231A}"/>
          </ac:spMkLst>
        </pc:spChg>
        <pc:spChg chg="add mod">
          <ac:chgData name="fatimatou fatou" userId="231cc4c3d9e15c6c" providerId="LiveId" clId="{3577EEB9-78B2-4160-B78E-3A008CB64899}" dt="2025-09-09T22:13:57.547" v="246" actId="1076"/>
          <ac:spMkLst>
            <pc:docMk/>
            <pc:sldMk cId="2541114820" sldId="261"/>
            <ac:spMk id="36" creationId="{C1725653-AAAD-897D-1785-492BEB9627E7}"/>
          </ac:spMkLst>
        </pc:spChg>
        <pc:spChg chg="add mod">
          <ac:chgData name="fatimatou fatou" userId="231cc4c3d9e15c6c" providerId="LiveId" clId="{3577EEB9-78B2-4160-B78E-3A008CB64899}" dt="2025-09-09T22:14:08.107" v="249" actId="1076"/>
          <ac:spMkLst>
            <pc:docMk/>
            <pc:sldMk cId="2541114820" sldId="261"/>
            <ac:spMk id="37" creationId="{40E89FD8-7EDF-46F5-BE2C-5A7828B2AF10}"/>
          </ac:spMkLst>
        </pc:spChg>
        <pc:spChg chg="add mod">
          <ac:chgData name="fatimatou fatou" userId="231cc4c3d9e15c6c" providerId="LiveId" clId="{3577EEB9-78B2-4160-B78E-3A008CB64899}" dt="2025-09-09T22:13:33.785" v="239" actId="1076"/>
          <ac:spMkLst>
            <pc:docMk/>
            <pc:sldMk cId="2541114820" sldId="261"/>
            <ac:spMk id="38" creationId="{4B89DD18-77CA-17D6-64B5-340370A405D2}"/>
          </ac:spMkLst>
        </pc:spChg>
        <pc:spChg chg="add mod">
          <ac:chgData name="fatimatou fatou" userId="231cc4c3d9e15c6c" providerId="LiveId" clId="{3577EEB9-78B2-4160-B78E-3A008CB64899}" dt="2025-09-09T22:14:04.027" v="248" actId="1076"/>
          <ac:spMkLst>
            <pc:docMk/>
            <pc:sldMk cId="2541114820" sldId="261"/>
            <ac:spMk id="39" creationId="{C6E1FAEF-737B-5CDE-95B5-F05D30BD149F}"/>
          </ac:spMkLst>
        </pc:spChg>
        <pc:spChg chg="add mod">
          <ac:chgData name="fatimatou fatou" userId="231cc4c3d9e15c6c" providerId="LiveId" clId="{3577EEB9-78B2-4160-B78E-3A008CB64899}" dt="2025-09-09T22:13:59.666" v="247" actId="1076"/>
          <ac:spMkLst>
            <pc:docMk/>
            <pc:sldMk cId="2541114820" sldId="261"/>
            <ac:spMk id="40" creationId="{E834C5B3-F580-53F5-7BA8-E55D00021AEC}"/>
          </ac:spMkLst>
        </pc:spChg>
        <pc:grpChg chg="mod">
          <ac:chgData name="fatimatou fatou" userId="231cc4c3d9e15c6c" providerId="LiveId" clId="{3577EEB9-78B2-4160-B78E-3A008CB64899}" dt="2025-09-09T22:03:34.332" v="202" actId="1076"/>
          <ac:grpSpMkLst>
            <pc:docMk/>
            <pc:sldMk cId="2541114820" sldId="261"/>
            <ac:grpSpMk id="27" creationId="{343CE04E-2AE5-C18C-A3C0-28CD84373738}"/>
          </ac:grpSpMkLst>
        </pc:grpChg>
        <pc:grpChg chg="mod">
          <ac:chgData name="fatimatou fatou" userId="231cc4c3d9e15c6c" providerId="LiveId" clId="{3577EEB9-78B2-4160-B78E-3A008CB64899}" dt="2025-09-09T21:44:09.628" v="173" actId="1076"/>
          <ac:grpSpMkLst>
            <pc:docMk/>
            <pc:sldMk cId="2541114820" sldId="261"/>
            <ac:grpSpMk id="30" creationId="{72FCAE3B-3C99-1227-69B8-66C59226429A}"/>
          </ac:grpSpMkLst>
        </pc:grpChg>
        <pc:grpChg chg="mod">
          <ac:chgData name="fatimatou fatou" userId="231cc4c3d9e15c6c" providerId="LiveId" clId="{3577EEB9-78B2-4160-B78E-3A008CB64899}" dt="2025-09-09T21:36:35.449" v="143" actId="1076"/>
          <ac:grpSpMkLst>
            <pc:docMk/>
            <pc:sldMk cId="2541114820" sldId="261"/>
            <ac:grpSpMk id="33" creationId="{863E5B53-8930-51CD-FC26-D5F6A5A4E1F6}"/>
          </ac:grpSpMkLst>
        </pc:grpChg>
        <pc:picChg chg="add mod">
          <ac:chgData name="fatimatou fatou" userId="231cc4c3d9e15c6c" providerId="LiveId" clId="{3577EEB9-78B2-4160-B78E-3A008CB64899}" dt="2025-09-09T22:12:31.953" v="231" actId="1076"/>
          <ac:picMkLst>
            <pc:docMk/>
            <pc:sldMk cId="2541114820" sldId="261"/>
            <ac:picMk id="5" creationId="{FE068BE9-A831-5C21-724A-585F37559E0B}"/>
          </ac:picMkLst>
        </pc:picChg>
        <pc:picChg chg="add mod">
          <ac:chgData name="fatimatou fatou" userId="231cc4c3d9e15c6c" providerId="LiveId" clId="{3577EEB9-78B2-4160-B78E-3A008CB64899}" dt="2025-09-09T22:07:48.408" v="213" actId="207"/>
          <ac:picMkLst>
            <pc:docMk/>
            <pc:sldMk cId="2541114820" sldId="261"/>
            <ac:picMk id="7" creationId="{402A7BAF-A03D-5211-2ACB-B1617DB99587}"/>
          </ac:picMkLst>
        </pc:picChg>
        <pc:picChg chg="add mod">
          <ac:chgData name="fatimatou fatou" userId="231cc4c3d9e15c6c" providerId="LiveId" clId="{3577EEB9-78B2-4160-B78E-3A008CB64899}" dt="2025-09-09T22:08:20.181" v="216" actId="207"/>
          <ac:picMkLst>
            <pc:docMk/>
            <pc:sldMk cId="2541114820" sldId="261"/>
            <ac:picMk id="9" creationId="{E5A641A7-4C6B-01EA-D398-79145122CCEE}"/>
          </ac:picMkLst>
        </pc:picChg>
        <pc:picChg chg="add mod">
          <ac:chgData name="fatimatou fatou" userId="231cc4c3d9e15c6c" providerId="LiveId" clId="{3577EEB9-78B2-4160-B78E-3A008CB64899}" dt="2025-09-09T22:07:54.391" v="214" actId="207"/>
          <ac:picMkLst>
            <pc:docMk/>
            <pc:sldMk cId="2541114820" sldId="261"/>
            <ac:picMk id="11" creationId="{1561F936-E510-8948-5C43-A21733579135}"/>
          </ac:picMkLst>
        </pc:picChg>
        <pc:picChg chg="add mod">
          <ac:chgData name="fatimatou fatou" userId="231cc4c3d9e15c6c" providerId="LiveId" clId="{3577EEB9-78B2-4160-B78E-3A008CB64899}" dt="2025-09-09T22:08:03.499" v="215" actId="207"/>
          <ac:picMkLst>
            <pc:docMk/>
            <pc:sldMk cId="2541114820" sldId="261"/>
            <ac:picMk id="13" creationId="{CD9586C2-6186-6DAA-3B43-A74A05BB3506}"/>
          </ac:picMkLst>
        </pc:picChg>
        <pc:picChg chg="add del mod">
          <ac:chgData name="fatimatou fatou" userId="231cc4c3d9e15c6c" providerId="LiveId" clId="{3577EEB9-78B2-4160-B78E-3A008CB64899}" dt="2025-09-15T12:21:32.835" v="1466"/>
          <ac:picMkLst>
            <pc:docMk/>
            <pc:sldMk cId="2541114820" sldId="261"/>
            <ac:picMk id="14" creationId="{74A68D6C-81A2-13C3-A58A-BE944D4F817F}"/>
          </ac:picMkLst>
        </pc:picChg>
        <pc:picChg chg="add mod">
          <ac:chgData name="fatimatou fatou" userId="231cc4c3d9e15c6c" providerId="LiveId" clId="{3577EEB9-78B2-4160-B78E-3A008CB64899}" dt="2025-09-09T22:07:35.181" v="212" actId="207"/>
          <ac:picMkLst>
            <pc:docMk/>
            <pc:sldMk cId="2541114820" sldId="261"/>
            <ac:picMk id="15" creationId="{432FC041-BE92-6784-B5D8-675D11EC8C00}"/>
          </ac:picMkLst>
        </pc:picChg>
        <pc:picChg chg="add mod">
          <ac:chgData name="fatimatou fatou" userId="231cc4c3d9e15c6c" providerId="LiveId" clId="{3577EEB9-78B2-4160-B78E-3A008CB64899}" dt="2025-09-09T22:08:29.142" v="217" actId="207"/>
          <ac:picMkLst>
            <pc:docMk/>
            <pc:sldMk cId="2541114820" sldId="261"/>
            <ac:picMk id="20" creationId="{DDCBBA5F-8091-EFC2-43EC-E2600694DF02}"/>
          </ac:picMkLst>
        </pc:picChg>
        <pc:picChg chg="add del mod ord">
          <ac:chgData name="fatimatou fatou" userId="231cc4c3d9e15c6c" providerId="LiveId" clId="{3577EEB9-78B2-4160-B78E-3A008CB64899}" dt="2025-09-15T12:21:51.933" v="1467"/>
          <ac:picMkLst>
            <pc:docMk/>
            <pc:sldMk cId="2541114820" sldId="261"/>
            <ac:picMk id="54" creationId="{30F4F08A-A367-22E2-8F4F-E7554D7B3511}"/>
          </ac:picMkLst>
        </pc:picChg>
        <pc:picChg chg="add del mod">
          <ac:chgData name="fatimatou fatou" userId="231cc4c3d9e15c6c" providerId="LiveId" clId="{3577EEB9-78B2-4160-B78E-3A008CB64899}" dt="2025-09-15T12:21:57.791" v="1472"/>
          <ac:picMkLst>
            <pc:docMk/>
            <pc:sldMk cId="2541114820" sldId="261"/>
            <ac:picMk id="55" creationId="{D4BD2873-0090-FFDA-7168-7F0D4D4F9FC4}"/>
          </ac:picMkLst>
        </pc:picChg>
        <pc:picChg chg="add del mod ord">
          <ac:chgData name="fatimatou fatou" userId="231cc4c3d9e15c6c" providerId="LiveId" clId="{3577EEB9-78B2-4160-B78E-3A008CB64899}" dt="2025-09-15T12:22:21.008" v="1473"/>
          <ac:picMkLst>
            <pc:docMk/>
            <pc:sldMk cId="2541114820" sldId="261"/>
            <ac:picMk id="58" creationId="{15A56C53-64E9-DF35-117E-6048536B78FF}"/>
          </ac:picMkLst>
        </pc:picChg>
        <pc:picChg chg="add del mod">
          <ac:chgData name="fatimatou fatou" userId="231cc4c3d9e15c6c" providerId="LiveId" clId="{3577EEB9-78B2-4160-B78E-3A008CB64899}" dt="2025-09-15T12:24:17.562" v="1478" actId="478"/>
          <ac:picMkLst>
            <pc:docMk/>
            <pc:sldMk cId="2541114820" sldId="261"/>
            <ac:picMk id="59" creationId="{0B41B475-84F1-24F5-F8CA-6CA6AF5A8C77}"/>
          </ac:picMkLst>
        </pc:picChg>
      </pc:sldChg>
      <pc:sldChg chg="addSp delSp modSp new add del mod ord modTransition setBg delAnim modAnim">
        <pc:chgData name="fatimatou fatou" userId="231cc4c3d9e15c6c" providerId="LiveId" clId="{3577EEB9-78B2-4160-B78E-3A008CB64899}" dt="2025-09-15T12:23:59.950" v="1474" actId="478"/>
        <pc:sldMkLst>
          <pc:docMk/>
          <pc:sldMk cId="1163635481" sldId="262"/>
        </pc:sldMkLst>
        <pc:spChg chg="add mod">
          <ac:chgData name="fatimatou fatou" userId="231cc4c3d9e15c6c" providerId="LiveId" clId="{3577EEB9-78B2-4160-B78E-3A008CB64899}" dt="2025-09-10T12:16:39.300" v="1345" actId="1076"/>
          <ac:spMkLst>
            <pc:docMk/>
            <pc:sldMk cId="1163635481" sldId="262"/>
            <ac:spMk id="74" creationId="{C4B33B79-77BA-6063-3F6B-907FB7F0E8AF}"/>
          </ac:spMkLst>
        </pc:spChg>
        <pc:picChg chg="add del mod">
          <ac:chgData name="fatimatou fatou" userId="231cc4c3d9e15c6c" providerId="LiveId" clId="{3577EEB9-78B2-4160-B78E-3A008CB64899}" dt="2025-09-15T12:21:57.791" v="1472"/>
          <ac:picMkLst>
            <pc:docMk/>
            <pc:sldMk cId="1163635481" sldId="262"/>
            <ac:picMk id="7" creationId="{4DFE0CF8-938A-DF77-7A55-0D2216A78D28}"/>
          </ac:picMkLst>
        </pc:picChg>
        <pc:picChg chg="add del mod ord">
          <ac:chgData name="fatimatou fatou" userId="231cc4c3d9e15c6c" providerId="LiveId" clId="{3577EEB9-78B2-4160-B78E-3A008CB64899}" dt="2025-09-15T12:22:21.008" v="1473"/>
          <ac:picMkLst>
            <pc:docMk/>
            <pc:sldMk cId="1163635481" sldId="262"/>
            <ac:picMk id="11" creationId="{8471CA66-23D5-4154-E409-17214DA2CCCF}"/>
          </ac:picMkLst>
        </pc:picChg>
        <pc:picChg chg="add del mod">
          <ac:chgData name="fatimatou fatou" userId="231cc4c3d9e15c6c" providerId="LiveId" clId="{3577EEB9-78B2-4160-B78E-3A008CB64899}" dt="2025-09-15T12:23:59.950" v="1474" actId="478"/>
          <ac:picMkLst>
            <pc:docMk/>
            <pc:sldMk cId="1163635481" sldId="262"/>
            <ac:picMk id="12" creationId="{6FED4014-8CFB-67FF-98DA-F358D9960034}"/>
          </ac:picMkLst>
        </pc:picChg>
        <pc:picChg chg="add mod ord">
          <ac:chgData name="fatimatou fatou" userId="231cc4c3d9e15c6c" providerId="LiveId" clId="{3577EEB9-78B2-4160-B78E-3A008CB64899}" dt="2025-09-10T12:14:20.621" v="1319"/>
          <ac:picMkLst>
            <pc:docMk/>
            <pc:sldMk cId="1163635481" sldId="262"/>
            <ac:picMk id="62" creationId="{3E2FDC10-AE1D-4B63-A7FC-466B3CEE6A0E}"/>
          </ac:picMkLst>
        </pc:picChg>
      </pc:sldChg>
      <pc:sldChg chg="addSp delSp modSp new del mod ord modAnim">
        <pc:chgData name="fatimatou fatou" userId="231cc4c3d9e15c6c" providerId="LiveId" clId="{3577EEB9-78B2-4160-B78E-3A008CB64899}" dt="2025-09-09T22:34:05.507" v="488" actId="2696"/>
        <pc:sldMkLst>
          <pc:docMk/>
          <pc:sldMk cId="2548903768" sldId="262"/>
        </pc:sldMkLst>
      </pc:sldChg>
      <pc:sldChg chg="addSp delSp modSp new add del mod modAnim">
        <pc:chgData name="fatimatou fatou" userId="231cc4c3d9e15c6c" providerId="LiveId" clId="{3577EEB9-78B2-4160-B78E-3A008CB64899}" dt="2025-09-10T12:20:09.510" v="1348" actId="2696"/>
        <pc:sldMkLst>
          <pc:docMk/>
          <pc:sldMk cId="220351494" sldId="263"/>
        </pc:sldMkLst>
      </pc:sldChg>
      <pc:sldChg chg="add del">
        <pc:chgData name="fatimatou fatou" userId="231cc4c3d9e15c6c" providerId="LiveId" clId="{3577EEB9-78B2-4160-B78E-3A008CB64899}" dt="2025-09-10T10:50:33.505" v="855"/>
        <pc:sldMkLst>
          <pc:docMk/>
          <pc:sldMk cId="297968385" sldId="263"/>
        </pc:sldMkLst>
      </pc:sldChg>
      <pc:sldChg chg="addSp delSp modSp add del mod modTransition">
        <pc:chgData name="fatimatou fatou" userId="231cc4c3d9e15c6c" providerId="LiveId" clId="{3577EEB9-78B2-4160-B78E-3A008CB64899}" dt="2025-09-10T10:07:23.702" v="747" actId="2696"/>
        <pc:sldMkLst>
          <pc:docMk/>
          <pc:sldMk cId="644199650" sldId="263"/>
        </pc:sldMkLst>
      </pc:sldChg>
      <pc:sldChg chg="addSp delSp modSp add del mod">
        <pc:chgData name="fatimatou fatou" userId="231cc4c3d9e15c6c" providerId="LiveId" clId="{3577EEB9-78B2-4160-B78E-3A008CB64899}" dt="2025-09-09T22:50:03.136" v="558" actId="2696"/>
        <pc:sldMkLst>
          <pc:docMk/>
          <pc:sldMk cId="716614314" sldId="263"/>
        </pc:sldMkLst>
      </pc:sldChg>
      <pc:sldChg chg="new del">
        <pc:chgData name="fatimatou fatou" userId="231cc4c3d9e15c6c" providerId="LiveId" clId="{3577EEB9-78B2-4160-B78E-3A008CB64899}" dt="2025-09-10T11:04:31.915" v="905" actId="2696"/>
        <pc:sldMkLst>
          <pc:docMk/>
          <pc:sldMk cId="3319365719" sldId="263"/>
        </pc:sldMkLst>
      </pc:sldChg>
      <pc:sldChg chg="new del">
        <pc:chgData name="fatimatou fatou" userId="231cc4c3d9e15c6c" providerId="LiveId" clId="{3577EEB9-78B2-4160-B78E-3A008CB64899}" dt="2025-09-10T10:50:20.485" v="853" actId="680"/>
        <pc:sldMkLst>
          <pc:docMk/>
          <pc:sldMk cId="4260236239" sldId="263"/>
        </pc:sldMkLst>
      </pc:sldChg>
      <pc:sldChg chg="add del">
        <pc:chgData name="fatimatou fatou" userId="231cc4c3d9e15c6c" providerId="LiveId" clId="{3577EEB9-78B2-4160-B78E-3A008CB64899}" dt="2025-09-09T22:51:27.766" v="563" actId="2696"/>
        <pc:sldMkLst>
          <pc:docMk/>
          <pc:sldMk cId="1155045361" sldId="264"/>
        </pc:sldMkLst>
      </pc:sldChg>
      <pc:sldChg chg="new del">
        <pc:chgData name="fatimatou fatou" userId="231cc4c3d9e15c6c" providerId="LiveId" clId="{3577EEB9-78B2-4160-B78E-3A008CB64899}" dt="2025-09-09T23:05:08.725" v="680" actId="2696"/>
        <pc:sldMkLst>
          <pc:docMk/>
          <pc:sldMk cId="3766846400" sldId="26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EE526C-5865-4EF4-80B6-875A1D4C6E46}" type="datetimeFigureOut">
              <a:rPr lang="fr-MA" smtClean="0"/>
              <a:t>15/09/2025</a:t>
            </a:fld>
            <a:endParaRPr lang="fr-M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M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AC7945-D968-4D78-9BB7-BB4F76C8AE17}" type="slidenum">
              <a:rPr lang="fr-MA" smtClean="0"/>
              <a:t>‹#›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49374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AC7945-D968-4D78-9BB7-BB4F76C8AE17}" type="slidenum">
              <a:rPr lang="fr-MA" smtClean="0"/>
              <a:t>2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462762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6B7FA-157F-F757-919F-C42F47DAEC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r-M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EF8AE7-A46D-BCEF-20AF-E7998F35DA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M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D0CF89-9585-CC75-2BA5-3310D5864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C8AA8-DEA7-45A1-82AB-336503C89FFE}" type="datetimeFigureOut">
              <a:rPr lang="fr-MA" smtClean="0"/>
              <a:t>15/09/2025</a:t>
            </a:fld>
            <a:endParaRPr lang="fr-M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630D77-1CEA-5F4C-9DD6-3B2AD54BF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F8E5AB-2A8C-ED82-710C-6A8747C79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E0EA8-A138-4982-9714-C89007B05E2B}" type="slidenum">
              <a:rPr lang="fr-MA" smtClean="0"/>
              <a:t>‹#›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85889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0C84B-0231-23EA-AD62-1936DF9DE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M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FE6BAF-165F-6BFA-502C-8AFCA2380E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M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F08C61-1F5A-5EEF-C762-64A62B7AF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C8AA8-DEA7-45A1-82AB-336503C89FFE}" type="datetimeFigureOut">
              <a:rPr lang="fr-MA" smtClean="0"/>
              <a:t>15/09/2025</a:t>
            </a:fld>
            <a:endParaRPr lang="fr-M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6D80F1-B7B5-10DE-B336-5835AA606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159573-5DB6-B0DD-7E5B-6D150F989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E0EA8-A138-4982-9714-C89007B05E2B}" type="slidenum">
              <a:rPr lang="fr-MA" smtClean="0"/>
              <a:t>‹#›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389352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15556F-A101-EE28-5D6D-C23F4FAEB0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M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36CD82-776F-661A-7DA3-E641F92BD1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M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1684CA-9241-C536-A0B4-ED5D667BD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C8AA8-DEA7-45A1-82AB-336503C89FFE}" type="datetimeFigureOut">
              <a:rPr lang="fr-MA" smtClean="0"/>
              <a:t>15/09/2025</a:t>
            </a:fld>
            <a:endParaRPr lang="fr-M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295567-257F-7C58-DAB3-2B444DA3F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08EBEE-AA84-012B-4A28-9CBACD7B7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E0EA8-A138-4982-9714-C89007B05E2B}" type="slidenum">
              <a:rPr lang="fr-MA" smtClean="0"/>
              <a:t>‹#›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07370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1A0755-A88B-631B-3AF6-2B080AE3D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M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FEE7E3-E405-C807-A040-D3FC473794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M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51FA6B-144F-08A7-7573-212B0AEC1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C8AA8-DEA7-45A1-82AB-336503C89FFE}" type="datetimeFigureOut">
              <a:rPr lang="fr-MA" smtClean="0"/>
              <a:t>15/09/2025</a:t>
            </a:fld>
            <a:endParaRPr lang="fr-M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F78BFC-7AA5-DEF0-C62A-6DEDDD261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98C2C5-09B7-AD90-C874-2D8D4BE47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E0EA8-A138-4982-9714-C89007B05E2B}" type="slidenum">
              <a:rPr lang="fr-MA" smtClean="0"/>
              <a:t>‹#›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9018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84251-36ED-6A08-EB62-D424BC7CE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r-M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F5CF7F-D111-703A-7325-692ADE1186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1DD6E8-2490-5CAA-68C1-446B71321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C8AA8-DEA7-45A1-82AB-336503C89FFE}" type="datetimeFigureOut">
              <a:rPr lang="fr-MA" smtClean="0"/>
              <a:t>15/09/2025</a:t>
            </a:fld>
            <a:endParaRPr lang="fr-M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B9C7C0-922A-1FFE-E0DE-AAF8BE09E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90C041-EF58-60D1-2A0F-D7EADAF6B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E0EA8-A138-4982-9714-C89007B05E2B}" type="slidenum">
              <a:rPr lang="fr-MA" smtClean="0"/>
              <a:t>‹#›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984506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80EFE-031A-77CB-487D-4395062E6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M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F4EFF6-3E33-D71D-09A2-4696B98628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M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B2173C-3414-BF75-F746-EF0AD5A614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M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CDA355-CBD7-51E7-B453-FE288DF43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C8AA8-DEA7-45A1-82AB-336503C89FFE}" type="datetimeFigureOut">
              <a:rPr lang="fr-MA" smtClean="0"/>
              <a:t>15/09/2025</a:t>
            </a:fld>
            <a:endParaRPr lang="fr-M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EB0E10-5FED-515A-6EA5-FE529D60D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8038D2-E0B4-3DF7-938E-CE32C2BAA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E0EA8-A138-4982-9714-C89007B05E2B}" type="slidenum">
              <a:rPr lang="fr-MA" smtClean="0"/>
              <a:t>‹#›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17741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A0652-888C-2C7D-2538-670628D2A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M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7D1D31-D377-97CE-F58F-E6EB62365F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E08538-AB6B-609B-73C9-815A7E741E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M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9DB78-A8E8-6EC2-7B79-7B09D386C3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1E9437-67E5-7B7A-D59C-4A1281A368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M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45045DA-5FD0-B4AB-5119-4EAF1AA7E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C8AA8-DEA7-45A1-82AB-336503C89FFE}" type="datetimeFigureOut">
              <a:rPr lang="fr-MA" smtClean="0"/>
              <a:t>15/09/2025</a:t>
            </a:fld>
            <a:endParaRPr lang="fr-M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BBEC43-0BD0-737F-9704-A914CFBEC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DCD66A-93F4-7DE9-A579-42E066A2D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E0EA8-A138-4982-9714-C89007B05E2B}" type="slidenum">
              <a:rPr lang="fr-MA" smtClean="0"/>
              <a:t>‹#›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028827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E60DD9-365A-7B34-9168-9B7A4B4CF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M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2EF689-DA8B-5357-3FA9-472AB3FB2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C8AA8-DEA7-45A1-82AB-336503C89FFE}" type="datetimeFigureOut">
              <a:rPr lang="fr-MA" smtClean="0"/>
              <a:t>15/09/2025</a:t>
            </a:fld>
            <a:endParaRPr lang="fr-M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28D3C6-4FEF-B3AC-6558-886AD1012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E3B555-9127-6F49-A1E9-9AC202F2C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E0EA8-A138-4982-9714-C89007B05E2B}" type="slidenum">
              <a:rPr lang="fr-MA" smtClean="0"/>
              <a:t>‹#›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99576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3B50BD-5F62-F41F-DDC5-E1E155D6F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C8AA8-DEA7-45A1-82AB-336503C89FFE}" type="datetimeFigureOut">
              <a:rPr lang="fr-MA" smtClean="0"/>
              <a:t>15/09/2025</a:t>
            </a:fld>
            <a:endParaRPr lang="fr-M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02BFDA-B18D-923F-283F-8DA4A127E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DD27E4-FA8C-9CD4-3347-C8ED0C744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E0EA8-A138-4982-9714-C89007B05E2B}" type="slidenum">
              <a:rPr lang="fr-MA" smtClean="0"/>
              <a:t>‹#›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098608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44BD5-14C7-7EDE-F2F4-AD72628DE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M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F16297-6EBC-4C35-D662-320687EB4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M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8FA788-4BEA-A2C3-89D5-33ACDE60CD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4B40A6-14EE-83DB-CB0A-38501FDE8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C8AA8-DEA7-45A1-82AB-336503C89FFE}" type="datetimeFigureOut">
              <a:rPr lang="fr-MA" smtClean="0"/>
              <a:t>15/09/2025</a:t>
            </a:fld>
            <a:endParaRPr lang="fr-M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E85293-38F7-AA59-15A9-55FA024FD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CD8D70-F24B-E4B5-7ABB-D0E50F814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E0EA8-A138-4982-9714-C89007B05E2B}" type="slidenum">
              <a:rPr lang="fr-MA" smtClean="0"/>
              <a:t>‹#›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67807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13F56-6D91-6510-F879-30C900506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M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936F8B3-F75D-491A-B683-667B8FC752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M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8A28B9-1333-6887-7E61-1A1FD485D4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10AEA9-B333-01D7-DD34-78F58DAC3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C8AA8-DEA7-45A1-82AB-336503C89FFE}" type="datetimeFigureOut">
              <a:rPr lang="fr-MA" smtClean="0"/>
              <a:t>15/09/2025</a:t>
            </a:fld>
            <a:endParaRPr lang="fr-M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6EB9BC-A00F-9CAA-1D91-73E29D13D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38814C-F028-C277-7A06-C5BD6440D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E0EA8-A138-4982-9714-C89007B05E2B}" type="slidenum">
              <a:rPr lang="fr-MA" smtClean="0"/>
              <a:t>‹#›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31406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4C89C9-2088-7460-C790-71B47742C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M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27BE26-2318-8C9B-1C97-AF45B9ECFC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M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80F0DE-5CA1-B6F4-59C4-7789F483E0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A9C8AA8-DEA7-45A1-82AB-336503C89FFE}" type="datetimeFigureOut">
              <a:rPr lang="fr-MA" smtClean="0"/>
              <a:t>15/09/2025</a:t>
            </a:fld>
            <a:endParaRPr lang="fr-M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B011DA-265F-64C2-476F-0EFB4A472D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M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0DEE06-1BA2-481F-69D5-1D8EE30401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15E0EA8-A138-4982-9714-C89007B05E2B}" type="slidenum">
              <a:rPr lang="fr-MA" smtClean="0"/>
              <a:t>‹#›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45057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5" Type="http://schemas.openxmlformats.org/officeDocument/2006/relationships/image" Target="../media/image17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31251-385265625_large">
            <a:hlinkClick r:id="" action="ppaction://media"/>
            <a:extLst>
              <a:ext uri="{FF2B5EF4-FFF2-40B4-BE49-F238E27FC236}">
                <a16:creationId xmlns:a16="http://schemas.microsoft.com/office/drawing/2014/main" id="{3E2FDC10-AE1D-4B63-A7FC-466B3CEE6A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C4B33B79-77BA-6063-3F6B-907FB7F0E8A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5462242" y="4285659"/>
                </a:moveTo>
                <a:cubicBezTo>
                  <a:pt x="5525392" y="4285659"/>
                  <a:pt x="5569597" y="4331267"/>
                  <a:pt x="5594858" y="4422485"/>
                </a:cubicBezTo>
                <a:cubicBezTo>
                  <a:pt x="5620119" y="4513703"/>
                  <a:pt x="5632748" y="4651933"/>
                  <a:pt x="5632748" y="4837175"/>
                </a:cubicBezTo>
                <a:cubicBezTo>
                  <a:pt x="5632748" y="5016804"/>
                  <a:pt x="5619416" y="5162050"/>
                  <a:pt x="5592752" y="5272915"/>
                </a:cubicBezTo>
                <a:cubicBezTo>
                  <a:pt x="5566089" y="5383780"/>
                  <a:pt x="5525392" y="5439212"/>
                  <a:pt x="5470661" y="5439212"/>
                </a:cubicBezTo>
                <a:cubicBezTo>
                  <a:pt x="5410317" y="5439212"/>
                  <a:pt x="5365059" y="5384131"/>
                  <a:pt x="5334887" y="5273968"/>
                </a:cubicBezTo>
                <a:cubicBezTo>
                  <a:pt x="5304715" y="5163805"/>
                  <a:pt x="5289629" y="5025926"/>
                  <a:pt x="5289629" y="4860330"/>
                </a:cubicBezTo>
                <a:cubicBezTo>
                  <a:pt x="5289629" y="4683508"/>
                  <a:pt x="5304364" y="4543524"/>
                  <a:pt x="5333835" y="4440378"/>
                </a:cubicBezTo>
                <a:cubicBezTo>
                  <a:pt x="5363305" y="4337232"/>
                  <a:pt x="5406107" y="4285659"/>
                  <a:pt x="5462242" y="4285659"/>
                </a:cubicBezTo>
                <a:close/>
                <a:moveTo>
                  <a:pt x="8157968" y="4119361"/>
                </a:moveTo>
                <a:cubicBezTo>
                  <a:pt x="8113061" y="4119361"/>
                  <a:pt x="8081837" y="4128483"/>
                  <a:pt x="8064295" y="4146727"/>
                </a:cubicBezTo>
                <a:cubicBezTo>
                  <a:pt x="8046753" y="4164970"/>
                  <a:pt x="8037982" y="4184617"/>
                  <a:pt x="8037982" y="4205668"/>
                </a:cubicBezTo>
                <a:cubicBezTo>
                  <a:pt x="8037982" y="4216894"/>
                  <a:pt x="8042192" y="4233734"/>
                  <a:pt x="8050612" y="4256188"/>
                </a:cubicBezTo>
                <a:cubicBezTo>
                  <a:pt x="8059032" y="4281448"/>
                  <a:pt x="8063242" y="4301095"/>
                  <a:pt x="8063242" y="4315129"/>
                </a:cubicBezTo>
                <a:lnTo>
                  <a:pt x="8077978" y="5428687"/>
                </a:lnTo>
                <a:cubicBezTo>
                  <a:pt x="8077978" y="5438511"/>
                  <a:pt x="8074469" y="5457456"/>
                  <a:pt x="8067452" y="5485523"/>
                </a:cubicBezTo>
                <a:cubicBezTo>
                  <a:pt x="8060436" y="5503766"/>
                  <a:pt x="8056927" y="5519905"/>
                  <a:pt x="8056927" y="5533938"/>
                </a:cubicBezTo>
                <a:cubicBezTo>
                  <a:pt x="8056927" y="5585862"/>
                  <a:pt x="8094818" y="5611824"/>
                  <a:pt x="8170599" y="5611824"/>
                </a:cubicBezTo>
                <a:cubicBezTo>
                  <a:pt x="8214102" y="5611824"/>
                  <a:pt x="8244274" y="5602703"/>
                  <a:pt x="8261115" y="5584459"/>
                </a:cubicBezTo>
                <a:cubicBezTo>
                  <a:pt x="8277955" y="5566215"/>
                  <a:pt x="8286375" y="5546569"/>
                  <a:pt x="8286375" y="5525518"/>
                </a:cubicBezTo>
                <a:cubicBezTo>
                  <a:pt x="8286375" y="5510081"/>
                  <a:pt x="8282866" y="5489733"/>
                  <a:pt x="8275850" y="5464472"/>
                </a:cubicBezTo>
                <a:cubicBezTo>
                  <a:pt x="8273043" y="5450439"/>
                  <a:pt x="8270587" y="5436756"/>
                  <a:pt x="8268482" y="5423425"/>
                </a:cubicBezTo>
                <a:cubicBezTo>
                  <a:pt x="8266377" y="5410093"/>
                  <a:pt x="8265325" y="5397112"/>
                  <a:pt x="8265325" y="5384482"/>
                </a:cubicBezTo>
                <a:lnTo>
                  <a:pt x="8263220" y="5264495"/>
                </a:lnTo>
                <a:lnTo>
                  <a:pt x="8549503" y="5256075"/>
                </a:lnTo>
                <a:lnTo>
                  <a:pt x="8549503" y="5395007"/>
                </a:lnTo>
                <a:cubicBezTo>
                  <a:pt x="8549503" y="5406234"/>
                  <a:pt x="8548450" y="5416759"/>
                  <a:pt x="8546345" y="5426582"/>
                </a:cubicBezTo>
                <a:cubicBezTo>
                  <a:pt x="8544240" y="5436406"/>
                  <a:pt x="8541784" y="5446931"/>
                  <a:pt x="8538978" y="5458157"/>
                </a:cubicBezTo>
                <a:cubicBezTo>
                  <a:pt x="8531960" y="5479208"/>
                  <a:pt x="8528452" y="5496750"/>
                  <a:pt x="8528452" y="5510783"/>
                </a:cubicBezTo>
                <a:cubicBezTo>
                  <a:pt x="8528452" y="5578144"/>
                  <a:pt x="8569149" y="5611824"/>
                  <a:pt x="8650543" y="5611824"/>
                </a:cubicBezTo>
                <a:cubicBezTo>
                  <a:pt x="8689838" y="5611824"/>
                  <a:pt x="8717553" y="5602703"/>
                  <a:pt x="8733692" y="5584459"/>
                </a:cubicBezTo>
                <a:cubicBezTo>
                  <a:pt x="8749831" y="5566215"/>
                  <a:pt x="8757900" y="5546569"/>
                  <a:pt x="8757900" y="5525518"/>
                </a:cubicBezTo>
                <a:cubicBezTo>
                  <a:pt x="8757900" y="5511485"/>
                  <a:pt x="8754391" y="5497451"/>
                  <a:pt x="8747375" y="5483418"/>
                </a:cubicBezTo>
                <a:cubicBezTo>
                  <a:pt x="8738955" y="5463771"/>
                  <a:pt x="8734745" y="5445527"/>
                  <a:pt x="8734745" y="5428687"/>
                </a:cubicBezTo>
                <a:lnTo>
                  <a:pt x="8734745" y="5249760"/>
                </a:lnTo>
                <a:cubicBezTo>
                  <a:pt x="8747375" y="5251163"/>
                  <a:pt x="8760005" y="5252918"/>
                  <a:pt x="8772635" y="5255022"/>
                </a:cubicBezTo>
                <a:cubicBezTo>
                  <a:pt x="8785265" y="5257128"/>
                  <a:pt x="8797896" y="5258180"/>
                  <a:pt x="8810526" y="5258180"/>
                </a:cubicBezTo>
                <a:cubicBezTo>
                  <a:pt x="8832979" y="5258180"/>
                  <a:pt x="8849820" y="5249409"/>
                  <a:pt x="8861046" y="5231867"/>
                </a:cubicBezTo>
                <a:cubicBezTo>
                  <a:pt x="8872273" y="5214325"/>
                  <a:pt x="8877887" y="5192924"/>
                  <a:pt x="8877887" y="5167664"/>
                </a:cubicBezTo>
                <a:cubicBezTo>
                  <a:pt x="8877887" y="5108723"/>
                  <a:pt x="8851223" y="5079253"/>
                  <a:pt x="8797896" y="5079253"/>
                </a:cubicBezTo>
                <a:cubicBezTo>
                  <a:pt x="8792282" y="5079253"/>
                  <a:pt x="8771231" y="5080656"/>
                  <a:pt x="8734745" y="5083463"/>
                </a:cubicBezTo>
                <a:lnTo>
                  <a:pt x="8734745" y="4300394"/>
                </a:lnTo>
                <a:cubicBezTo>
                  <a:pt x="8734745" y="4283553"/>
                  <a:pt x="8738955" y="4265310"/>
                  <a:pt x="8747375" y="4245663"/>
                </a:cubicBezTo>
                <a:cubicBezTo>
                  <a:pt x="8754391" y="4231629"/>
                  <a:pt x="8757900" y="4218298"/>
                  <a:pt x="8757900" y="4205668"/>
                </a:cubicBezTo>
                <a:cubicBezTo>
                  <a:pt x="8757900" y="4184617"/>
                  <a:pt x="8749831" y="4164970"/>
                  <a:pt x="8733692" y="4146727"/>
                </a:cubicBezTo>
                <a:cubicBezTo>
                  <a:pt x="8717553" y="4128483"/>
                  <a:pt x="8689838" y="4119361"/>
                  <a:pt x="8650543" y="4119361"/>
                </a:cubicBezTo>
                <a:cubicBezTo>
                  <a:pt x="8564939" y="4119361"/>
                  <a:pt x="8522138" y="4148130"/>
                  <a:pt x="8522138" y="4205668"/>
                </a:cubicBezTo>
                <a:cubicBezTo>
                  <a:pt x="8522138" y="4216894"/>
                  <a:pt x="8526347" y="4233734"/>
                  <a:pt x="8534768" y="4256188"/>
                </a:cubicBezTo>
                <a:cubicBezTo>
                  <a:pt x="8543187" y="4281448"/>
                  <a:pt x="8547397" y="4301095"/>
                  <a:pt x="8547397" y="4315129"/>
                </a:cubicBezTo>
                <a:lnTo>
                  <a:pt x="8549503" y="5091883"/>
                </a:lnTo>
                <a:lnTo>
                  <a:pt x="8261115" y="5100303"/>
                </a:lnTo>
                <a:lnTo>
                  <a:pt x="8246379" y="4355124"/>
                </a:lnTo>
                <a:cubicBezTo>
                  <a:pt x="8246379" y="4332671"/>
                  <a:pt x="8251291" y="4304604"/>
                  <a:pt x="8261115" y="4270923"/>
                </a:cubicBezTo>
                <a:cubicBezTo>
                  <a:pt x="8263921" y="4258293"/>
                  <a:pt x="8266377" y="4246716"/>
                  <a:pt x="8268482" y="4236190"/>
                </a:cubicBezTo>
                <a:cubicBezTo>
                  <a:pt x="8270587" y="4225665"/>
                  <a:pt x="8271640" y="4215491"/>
                  <a:pt x="8271640" y="4205668"/>
                </a:cubicBezTo>
                <a:cubicBezTo>
                  <a:pt x="8271640" y="4184617"/>
                  <a:pt x="8263220" y="4164970"/>
                  <a:pt x="8246379" y="4146727"/>
                </a:cubicBezTo>
                <a:cubicBezTo>
                  <a:pt x="8229539" y="4128483"/>
                  <a:pt x="8200069" y="4119361"/>
                  <a:pt x="8157968" y="4119361"/>
                </a:cubicBezTo>
                <a:close/>
                <a:moveTo>
                  <a:pt x="6521573" y="4113046"/>
                </a:moveTo>
                <a:cubicBezTo>
                  <a:pt x="6450002" y="4113046"/>
                  <a:pt x="6414217" y="4140412"/>
                  <a:pt x="6414217" y="4195142"/>
                </a:cubicBezTo>
                <a:cubicBezTo>
                  <a:pt x="6414217" y="4211983"/>
                  <a:pt x="6419129" y="4230226"/>
                  <a:pt x="6428952" y="4249873"/>
                </a:cubicBezTo>
                <a:cubicBezTo>
                  <a:pt x="6431759" y="4259696"/>
                  <a:pt x="6434916" y="4270222"/>
                  <a:pt x="6438425" y="4281448"/>
                </a:cubicBezTo>
                <a:cubicBezTo>
                  <a:pt x="6441933" y="4292675"/>
                  <a:pt x="6443687" y="4304604"/>
                  <a:pt x="6443687" y="4317234"/>
                </a:cubicBezTo>
                <a:cubicBezTo>
                  <a:pt x="6442284" y="4328461"/>
                  <a:pt x="6440881" y="4340389"/>
                  <a:pt x="6439477" y="4353019"/>
                </a:cubicBezTo>
                <a:lnTo>
                  <a:pt x="6283705" y="5173979"/>
                </a:lnTo>
                <a:lnTo>
                  <a:pt x="6146879" y="4323549"/>
                </a:lnTo>
                <a:cubicBezTo>
                  <a:pt x="6145476" y="4317935"/>
                  <a:pt x="6144773" y="4308814"/>
                  <a:pt x="6144773" y="4296184"/>
                </a:cubicBezTo>
                <a:cubicBezTo>
                  <a:pt x="6144773" y="4277940"/>
                  <a:pt x="6146879" y="4261802"/>
                  <a:pt x="6151089" y="4247768"/>
                </a:cubicBezTo>
                <a:cubicBezTo>
                  <a:pt x="6153896" y="4228121"/>
                  <a:pt x="6155299" y="4214088"/>
                  <a:pt x="6155299" y="4205668"/>
                </a:cubicBezTo>
                <a:cubicBezTo>
                  <a:pt x="6155299" y="4180407"/>
                  <a:pt x="6145826" y="4159006"/>
                  <a:pt x="6126881" y="4141464"/>
                </a:cubicBezTo>
                <a:cubicBezTo>
                  <a:pt x="6107936" y="4123923"/>
                  <a:pt x="6081623" y="4115152"/>
                  <a:pt x="6047943" y="4115152"/>
                </a:cubicBezTo>
                <a:cubicBezTo>
                  <a:pt x="5998825" y="4115152"/>
                  <a:pt x="5964093" y="4123571"/>
                  <a:pt x="5943744" y="4140412"/>
                </a:cubicBezTo>
                <a:cubicBezTo>
                  <a:pt x="5923395" y="4157252"/>
                  <a:pt x="5913221" y="4177601"/>
                  <a:pt x="5913221" y="4201457"/>
                </a:cubicBezTo>
                <a:cubicBezTo>
                  <a:pt x="5913221" y="4219701"/>
                  <a:pt x="5919536" y="4242856"/>
                  <a:pt x="5932167" y="4270923"/>
                </a:cubicBezTo>
                <a:cubicBezTo>
                  <a:pt x="5944796" y="4303200"/>
                  <a:pt x="5952515" y="4327057"/>
                  <a:pt x="5955322" y="4342494"/>
                </a:cubicBezTo>
                <a:lnTo>
                  <a:pt x="6186874" y="5531834"/>
                </a:lnTo>
                <a:cubicBezTo>
                  <a:pt x="6189681" y="5555690"/>
                  <a:pt x="6199154" y="5574986"/>
                  <a:pt x="6215292" y="5589722"/>
                </a:cubicBezTo>
                <a:cubicBezTo>
                  <a:pt x="6231431" y="5604457"/>
                  <a:pt x="6254235" y="5611824"/>
                  <a:pt x="6283705" y="5611824"/>
                </a:cubicBezTo>
                <a:cubicBezTo>
                  <a:pt x="6325806" y="5611824"/>
                  <a:pt x="6351768" y="5587266"/>
                  <a:pt x="6361591" y="5538149"/>
                </a:cubicBezTo>
                <a:lnTo>
                  <a:pt x="6519468" y="4786654"/>
                </a:lnTo>
                <a:lnTo>
                  <a:pt x="6677345" y="5531834"/>
                </a:lnTo>
                <a:cubicBezTo>
                  <a:pt x="6681555" y="5555690"/>
                  <a:pt x="6690677" y="5574986"/>
                  <a:pt x="6704710" y="5589722"/>
                </a:cubicBezTo>
                <a:cubicBezTo>
                  <a:pt x="6718744" y="5604457"/>
                  <a:pt x="6737689" y="5611824"/>
                  <a:pt x="6761546" y="5611824"/>
                </a:cubicBezTo>
                <a:cubicBezTo>
                  <a:pt x="6813470" y="5611824"/>
                  <a:pt x="6843642" y="5587266"/>
                  <a:pt x="6852062" y="5538149"/>
                </a:cubicBezTo>
                <a:lnTo>
                  <a:pt x="7079405" y="4378280"/>
                </a:lnTo>
                <a:cubicBezTo>
                  <a:pt x="7083615" y="4351616"/>
                  <a:pt x="7093438" y="4321444"/>
                  <a:pt x="7108875" y="4287763"/>
                </a:cubicBezTo>
                <a:cubicBezTo>
                  <a:pt x="7121505" y="4255487"/>
                  <a:pt x="7127820" y="4229524"/>
                  <a:pt x="7127820" y="4209877"/>
                </a:cubicBezTo>
                <a:cubicBezTo>
                  <a:pt x="7127820" y="4184617"/>
                  <a:pt x="7116944" y="4162514"/>
                  <a:pt x="7095193" y="4143569"/>
                </a:cubicBezTo>
                <a:cubicBezTo>
                  <a:pt x="7073441" y="4124624"/>
                  <a:pt x="7043619" y="4115152"/>
                  <a:pt x="7005729" y="4115152"/>
                </a:cubicBezTo>
                <a:cubicBezTo>
                  <a:pt x="6925738" y="4115152"/>
                  <a:pt x="6885743" y="4145324"/>
                  <a:pt x="6885743" y="4205668"/>
                </a:cubicBezTo>
                <a:cubicBezTo>
                  <a:pt x="6885743" y="4216894"/>
                  <a:pt x="6887146" y="4232331"/>
                  <a:pt x="6889952" y="4251978"/>
                </a:cubicBezTo>
                <a:cubicBezTo>
                  <a:pt x="6892759" y="4271625"/>
                  <a:pt x="6894163" y="4287062"/>
                  <a:pt x="6894163" y="4298289"/>
                </a:cubicBezTo>
                <a:lnTo>
                  <a:pt x="6889952" y="4344599"/>
                </a:lnTo>
                <a:lnTo>
                  <a:pt x="6757336" y="5167664"/>
                </a:lnTo>
                <a:lnTo>
                  <a:pt x="6599459" y="4353019"/>
                </a:lnTo>
                <a:cubicBezTo>
                  <a:pt x="6595249" y="4326356"/>
                  <a:pt x="6599459" y="4295482"/>
                  <a:pt x="6612089" y="4260398"/>
                </a:cubicBezTo>
                <a:cubicBezTo>
                  <a:pt x="6620509" y="4232331"/>
                  <a:pt x="6624719" y="4210579"/>
                  <a:pt x="6624719" y="4195142"/>
                </a:cubicBezTo>
                <a:cubicBezTo>
                  <a:pt x="6624719" y="4171285"/>
                  <a:pt x="6616299" y="4151639"/>
                  <a:pt x="6599459" y="4136202"/>
                </a:cubicBezTo>
                <a:cubicBezTo>
                  <a:pt x="6582619" y="4120765"/>
                  <a:pt x="6556657" y="4113046"/>
                  <a:pt x="6521573" y="4113046"/>
                </a:cubicBezTo>
                <a:close/>
                <a:moveTo>
                  <a:pt x="5458031" y="4108836"/>
                </a:moveTo>
                <a:cubicBezTo>
                  <a:pt x="5335940" y="4108836"/>
                  <a:pt x="5245774" y="4169882"/>
                  <a:pt x="5187535" y="4291974"/>
                </a:cubicBezTo>
                <a:cubicBezTo>
                  <a:pt x="5129296" y="4414065"/>
                  <a:pt x="5100177" y="4608429"/>
                  <a:pt x="5100177" y="4875065"/>
                </a:cubicBezTo>
                <a:cubicBezTo>
                  <a:pt x="5100177" y="5068728"/>
                  <a:pt x="5126138" y="5240638"/>
                  <a:pt x="5178063" y="5390797"/>
                </a:cubicBezTo>
                <a:cubicBezTo>
                  <a:pt x="5229987" y="5540955"/>
                  <a:pt x="5326116" y="5616034"/>
                  <a:pt x="5466451" y="5616034"/>
                </a:cubicBezTo>
                <a:cubicBezTo>
                  <a:pt x="5605383" y="5616034"/>
                  <a:pt x="5699407" y="5536745"/>
                  <a:pt x="5748524" y="5378166"/>
                </a:cubicBezTo>
                <a:cubicBezTo>
                  <a:pt x="5797642" y="5219588"/>
                  <a:pt x="5822201" y="5030136"/>
                  <a:pt x="5822201" y="4809810"/>
                </a:cubicBezTo>
                <a:cubicBezTo>
                  <a:pt x="5822201" y="4588080"/>
                  <a:pt x="5796940" y="4415819"/>
                  <a:pt x="5746419" y="4293026"/>
                </a:cubicBezTo>
                <a:cubicBezTo>
                  <a:pt x="5695899" y="4170233"/>
                  <a:pt x="5599769" y="4108836"/>
                  <a:pt x="5458031" y="4108836"/>
                </a:cubicBezTo>
                <a:close/>
                <a:moveTo>
                  <a:pt x="4760077" y="4108836"/>
                </a:moveTo>
                <a:cubicBezTo>
                  <a:pt x="4708153" y="4108836"/>
                  <a:pt x="4666754" y="4116555"/>
                  <a:pt x="4635881" y="4131991"/>
                </a:cubicBezTo>
                <a:cubicBezTo>
                  <a:pt x="4605007" y="4147428"/>
                  <a:pt x="4577641" y="4169882"/>
                  <a:pt x="4553784" y="4199353"/>
                </a:cubicBezTo>
                <a:lnTo>
                  <a:pt x="4539049" y="4176197"/>
                </a:lnTo>
                <a:cubicBezTo>
                  <a:pt x="4527823" y="4155147"/>
                  <a:pt x="4515543" y="4140412"/>
                  <a:pt x="4502211" y="4131991"/>
                </a:cubicBezTo>
                <a:cubicBezTo>
                  <a:pt x="4488880" y="4123571"/>
                  <a:pt x="4468882" y="4119361"/>
                  <a:pt x="4442218" y="4119361"/>
                </a:cubicBezTo>
                <a:cubicBezTo>
                  <a:pt x="4405732" y="4119361"/>
                  <a:pt x="4378366" y="4127782"/>
                  <a:pt x="4360122" y="4144622"/>
                </a:cubicBezTo>
                <a:cubicBezTo>
                  <a:pt x="4341879" y="4161462"/>
                  <a:pt x="4332757" y="4181811"/>
                  <a:pt x="4332757" y="4205668"/>
                </a:cubicBezTo>
                <a:cubicBezTo>
                  <a:pt x="4332757" y="4215491"/>
                  <a:pt x="4333809" y="4224964"/>
                  <a:pt x="4335914" y="4234085"/>
                </a:cubicBezTo>
                <a:cubicBezTo>
                  <a:pt x="4338019" y="4243207"/>
                  <a:pt x="4340476" y="4251276"/>
                  <a:pt x="4343282" y="4258293"/>
                </a:cubicBezTo>
                <a:cubicBezTo>
                  <a:pt x="4351702" y="4280747"/>
                  <a:pt x="4355912" y="4299692"/>
                  <a:pt x="4355912" y="4315129"/>
                </a:cubicBezTo>
                <a:lnTo>
                  <a:pt x="4362227" y="5416057"/>
                </a:lnTo>
                <a:cubicBezTo>
                  <a:pt x="4362227" y="5430091"/>
                  <a:pt x="4359421" y="5451141"/>
                  <a:pt x="4353807" y="5479208"/>
                </a:cubicBezTo>
                <a:cubicBezTo>
                  <a:pt x="4352404" y="5489031"/>
                  <a:pt x="4351001" y="5498504"/>
                  <a:pt x="4349597" y="5507626"/>
                </a:cubicBezTo>
                <a:cubicBezTo>
                  <a:pt x="4348194" y="5516748"/>
                  <a:pt x="4347493" y="5525518"/>
                  <a:pt x="4347493" y="5533938"/>
                </a:cubicBezTo>
                <a:cubicBezTo>
                  <a:pt x="4347493" y="5585862"/>
                  <a:pt x="4383979" y="5611824"/>
                  <a:pt x="4456953" y="5611824"/>
                </a:cubicBezTo>
                <a:cubicBezTo>
                  <a:pt x="4496247" y="5611824"/>
                  <a:pt x="4523612" y="5603053"/>
                  <a:pt x="4539049" y="5585512"/>
                </a:cubicBezTo>
                <a:cubicBezTo>
                  <a:pt x="4554486" y="5567970"/>
                  <a:pt x="4562205" y="5547972"/>
                  <a:pt x="4562205" y="5525518"/>
                </a:cubicBezTo>
                <a:lnTo>
                  <a:pt x="4555890" y="5458157"/>
                </a:lnTo>
                <a:cubicBezTo>
                  <a:pt x="4550276" y="5418864"/>
                  <a:pt x="4547469" y="5390095"/>
                  <a:pt x="4547469" y="5371851"/>
                </a:cubicBezTo>
                <a:lnTo>
                  <a:pt x="4534839" y="4569837"/>
                </a:lnTo>
                <a:cubicBezTo>
                  <a:pt x="4533436" y="4467392"/>
                  <a:pt x="4545365" y="4393015"/>
                  <a:pt x="4570626" y="4346704"/>
                </a:cubicBezTo>
                <a:cubicBezTo>
                  <a:pt x="4595885" y="4300394"/>
                  <a:pt x="4635179" y="4277238"/>
                  <a:pt x="4688506" y="4277238"/>
                </a:cubicBezTo>
                <a:cubicBezTo>
                  <a:pt x="4730607" y="4277238"/>
                  <a:pt x="4762533" y="4286711"/>
                  <a:pt x="4784285" y="4305656"/>
                </a:cubicBezTo>
                <a:cubicBezTo>
                  <a:pt x="4806037" y="4324601"/>
                  <a:pt x="4816913" y="4347406"/>
                  <a:pt x="4816913" y="4374069"/>
                </a:cubicBezTo>
                <a:cubicBezTo>
                  <a:pt x="4818316" y="4395120"/>
                  <a:pt x="4816562" y="4416521"/>
                  <a:pt x="4811650" y="4438273"/>
                </a:cubicBezTo>
                <a:cubicBezTo>
                  <a:pt x="4806738" y="4460025"/>
                  <a:pt x="4804283" y="4473707"/>
                  <a:pt x="4804283" y="4479321"/>
                </a:cubicBezTo>
                <a:cubicBezTo>
                  <a:pt x="4804283" y="4500371"/>
                  <a:pt x="4812352" y="4517562"/>
                  <a:pt x="4828490" y="4530894"/>
                </a:cubicBezTo>
                <a:cubicBezTo>
                  <a:pt x="4844629" y="4544226"/>
                  <a:pt x="4867433" y="4550892"/>
                  <a:pt x="4896904" y="4550892"/>
                </a:cubicBezTo>
                <a:cubicBezTo>
                  <a:pt x="4967072" y="4549488"/>
                  <a:pt x="5002155" y="4524228"/>
                  <a:pt x="5002155" y="4475111"/>
                </a:cubicBezTo>
                <a:cubicBezTo>
                  <a:pt x="5002155" y="4466691"/>
                  <a:pt x="5000401" y="4451254"/>
                  <a:pt x="4996893" y="4428800"/>
                </a:cubicBezTo>
                <a:cubicBezTo>
                  <a:pt x="4993384" y="4406347"/>
                  <a:pt x="4991630" y="4381086"/>
                  <a:pt x="4991630" y="4353019"/>
                </a:cubicBezTo>
                <a:cubicBezTo>
                  <a:pt x="4991630" y="4289868"/>
                  <a:pt x="4971281" y="4233384"/>
                  <a:pt x="4930584" y="4183565"/>
                </a:cubicBezTo>
                <a:cubicBezTo>
                  <a:pt x="4889887" y="4133746"/>
                  <a:pt x="4833051" y="4108836"/>
                  <a:pt x="4760077" y="4108836"/>
                </a:cubicBezTo>
                <a:close/>
                <a:moveTo>
                  <a:pt x="3882091" y="4108836"/>
                </a:moveTo>
                <a:cubicBezTo>
                  <a:pt x="3743160" y="4108836"/>
                  <a:pt x="3646328" y="4171987"/>
                  <a:pt x="3591598" y="4298289"/>
                </a:cubicBezTo>
                <a:cubicBezTo>
                  <a:pt x="3536867" y="4424590"/>
                  <a:pt x="3509502" y="4595097"/>
                  <a:pt x="3509502" y="4809810"/>
                </a:cubicBezTo>
                <a:cubicBezTo>
                  <a:pt x="3509502" y="5073640"/>
                  <a:pt x="3534061" y="5273266"/>
                  <a:pt x="3583177" y="5408690"/>
                </a:cubicBezTo>
                <a:cubicBezTo>
                  <a:pt x="3632295" y="5544113"/>
                  <a:pt x="3720004" y="5611824"/>
                  <a:pt x="3846306" y="5611824"/>
                </a:cubicBezTo>
                <a:cubicBezTo>
                  <a:pt x="3961381" y="5611824"/>
                  <a:pt x="4046634" y="5561655"/>
                  <a:pt x="4102066" y="5461315"/>
                </a:cubicBezTo>
                <a:cubicBezTo>
                  <a:pt x="4157499" y="5360976"/>
                  <a:pt x="4185215" y="5235726"/>
                  <a:pt x="4185215" y="5085568"/>
                </a:cubicBezTo>
                <a:cubicBezTo>
                  <a:pt x="4185215" y="5042064"/>
                  <a:pt x="4182057" y="5010840"/>
                  <a:pt x="4175742" y="4991894"/>
                </a:cubicBezTo>
                <a:cubicBezTo>
                  <a:pt x="4169427" y="4972949"/>
                  <a:pt x="4157850" y="4963476"/>
                  <a:pt x="4141009" y="4963476"/>
                </a:cubicBezTo>
                <a:lnTo>
                  <a:pt x="3991553" y="4961371"/>
                </a:lnTo>
                <a:cubicBezTo>
                  <a:pt x="3976116" y="4961371"/>
                  <a:pt x="3960328" y="4959617"/>
                  <a:pt x="3944190" y="4956109"/>
                </a:cubicBezTo>
                <a:cubicBezTo>
                  <a:pt x="3928051" y="4952601"/>
                  <a:pt x="3913667" y="4950846"/>
                  <a:pt x="3901036" y="4950846"/>
                </a:cubicBezTo>
                <a:cubicBezTo>
                  <a:pt x="3884196" y="4950846"/>
                  <a:pt x="3870514" y="4958565"/>
                  <a:pt x="3859989" y="4974002"/>
                </a:cubicBezTo>
                <a:cubicBezTo>
                  <a:pt x="3849463" y="4989439"/>
                  <a:pt x="3844201" y="5012594"/>
                  <a:pt x="3844201" y="5043468"/>
                </a:cubicBezTo>
                <a:cubicBezTo>
                  <a:pt x="3844201" y="5067325"/>
                  <a:pt x="3849113" y="5086971"/>
                  <a:pt x="3858936" y="5102408"/>
                </a:cubicBezTo>
                <a:cubicBezTo>
                  <a:pt x="3868759" y="5117845"/>
                  <a:pt x="3882091" y="5125563"/>
                  <a:pt x="3898931" y="5125563"/>
                </a:cubicBezTo>
                <a:cubicBezTo>
                  <a:pt x="3912965" y="5125563"/>
                  <a:pt x="3924893" y="5123107"/>
                  <a:pt x="3934717" y="5118196"/>
                </a:cubicBezTo>
                <a:cubicBezTo>
                  <a:pt x="3944540" y="5113284"/>
                  <a:pt x="3955767" y="5110828"/>
                  <a:pt x="3968397" y="5110828"/>
                </a:cubicBezTo>
                <a:lnTo>
                  <a:pt x="3985237" y="5112933"/>
                </a:lnTo>
                <a:cubicBezTo>
                  <a:pt x="4000674" y="5112933"/>
                  <a:pt x="4008393" y="5122055"/>
                  <a:pt x="4008393" y="5140299"/>
                </a:cubicBezTo>
                <a:cubicBezTo>
                  <a:pt x="4008393" y="5221693"/>
                  <a:pt x="3995061" y="5291159"/>
                  <a:pt x="3968397" y="5348696"/>
                </a:cubicBezTo>
                <a:cubicBezTo>
                  <a:pt x="3941734" y="5406234"/>
                  <a:pt x="3901036" y="5435002"/>
                  <a:pt x="3846306" y="5435002"/>
                </a:cubicBezTo>
                <a:cubicBezTo>
                  <a:pt x="3791575" y="5435002"/>
                  <a:pt x="3752632" y="5376763"/>
                  <a:pt x="3729477" y="5260285"/>
                </a:cubicBezTo>
                <a:cubicBezTo>
                  <a:pt x="3706322" y="5143807"/>
                  <a:pt x="3694744" y="5002770"/>
                  <a:pt x="3694744" y="4837175"/>
                </a:cubicBezTo>
                <a:cubicBezTo>
                  <a:pt x="3694744" y="4688420"/>
                  <a:pt x="3707374" y="4559312"/>
                  <a:pt x="3732635" y="4449850"/>
                </a:cubicBezTo>
                <a:cubicBezTo>
                  <a:pt x="3757895" y="4340389"/>
                  <a:pt x="3803504" y="4285659"/>
                  <a:pt x="3869461" y="4285659"/>
                </a:cubicBezTo>
                <a:cubicBezTo>
                  <a:pt x="3907352" y="4285659"/>
                  <a:pt x="3936822" y="4301446"/>
                  <a:pt x="3957872" y="4333021"/>
                </a:cubicBezTo>
                <a:cubicBezTo>
                  <a:pt x="3978922" y="4364597"/>
                  <a:pt x="3989448" y="4405645"/>
                  <a:pt x="3989448" y="4456166"/>
                </a:cubicBezTo>
                <a:cubicBezTo>
                  <a:pt x="3989448" y="4473006"/>
                  <a:pt x="3986290" y="4490197"/>
                  <a:pt x="3979975" y="4507739"/>
                </a:cubicBezTo>
                <a:cubicBezTo>
                  <a:pt x="3973660" y="4525281"/>
                  <a:pt x="3970502" y="4537560"/>
                  <a:pt x="3970502" y="4544576"/>
                </a:cubicBezTo>
                <a:cubicBezTo>
                  <a:pt x="3970502" y="4583870"/>
                  <a:pt x="4004182" y="4603517"/>
                  <a:pt x="4071543" y="4603517"/>
                </a:cubicBezTo>
                <a:cubicBezTo>
                  <a:pt x="4108031" y="4603517"/>
                  <a:pt x="4132940" y="4590887"/>
                  <a:pt x="4146272" y="4565627"/>
                </a:cubicBezTo>
                <a:cubicBezTo>
                  <a:pt x="4159604" y="4540367"/>
                  <a:pt x="4166270" y="4501073"/>
                  <a:pt x="4166270" y="4447745"/>
                </a:cubicBezTo>
                <a:cubicBezTo>
                  <a:pt x="4166270" y="4395821"/>
                  <a:pt x="4154692" y="4343547"/>
                  <a:pt x="4131537" y="4290921"/>
                </a:cubicBezTo>
                <a:cubicBezTo>
                  <a:pt x="4108382" y="4238295"/>
                  <a:pt x="4075052" y="4194791"/>
                  <a:pt x="4031548" y="4160410"/>
                </a:cubicBezTo>
                <a:cubicBezTo>
                  <a:pt x="3988044" y="4126027"/>
                  <a:pt x="3938225" y="4108836"/>
                  <a:pt x="3882091" y="4108836"/>
                </a:cubicBezTo>
                <a:close/>
                <a:moveTo>
                  <a:pt x="7274772" y="4104626"/>
                </a:moveTo>
                <a:cubicBezTo>
                  <a:pt x="7241092" y="4104626"/>
                  <a:pt x="7215481" y="4114450"/>
                  <a:pt x="7197939" y="4134097"/>
                </a:cubicBezTo>
                <a:cubicBezTo>
                  <a:pt x="7180397" y="4153743"/>
                  <a:pt x="7171626" y="4176197"/>
                  <a:pt x="7171626" y="4201457"/>
                </a:cubicBezTo>
                <a:cubicBezTo>
                  <a:pt x="7171626" y="4236541"/>
                  <a:pt x="7178643" y="4264257"/>
                  <a:pt x="7192676" y="4284606"/>
                </a:cubicBezTo>
                <a:cubicBezTo>
                  <a:pt x="7206710" y="4304954"/>
                  <a:pt x="7226357" y="4315129"/>
                  <a:pt x="7251617" y="4315129"/>
                </a:cubicBezTo>
                <a:cubicBezTo>
                  <a:pt x="7275474" y="4315129"/>
                  <a:pt x="7300033" y="4311620"/>
                  <a:pt x="7325293" y="4304604"/>
                </a:cubicBezTo>
                <a:cubicBezTo>
                  <a:pt x="7349150" y="4300394"/>
                  <a:pt x="7369499" y="4298289"/>
                  <a:pt x="7386338" y="4298289"/>
                </a:cubicBezTo>
                <a:lnTo>
                  <a:pt x="7457910" y="4300394"/>
                </a:lnTo>
                <a:lnTo>
                  <a:pt x="7457910" y="5365536"/>
                </a:lnTo>
                <a:cubicBezTo>
                  <a:pt x="7457910" y="5414654"/>
                  <a:pt x="7455804" y="5444826"/>
                  <a:pt x="7451594" y="5456052"/>
                </a:cubicBezTo>
                <a:cubicBezTo>
                  <a:pt x="7443174" y="5481313"/>
                  <a:pt x="7438964" y="5504468"/>
                  <a:pt x="7438964" y="5525518"/>
                </a:cubicBezTo>
                <a:cubicBezTo>
                  <a:pt x="7438964" y="5549375"/>
                  <a:pt x="7446682" y="5569724"/>
                  <a:pt x="7462120" y="5586564"/>
                </a:cubicBezTo>
                <a:cubicBezTo>
                  <a:pt x="7477556" y="5603404"/>
                  <a:pt x="7502817" y="5611824"/>
                  <a:pt x="7537901" y="5611824"/>
                </a:cubicBezTo>
                <a:cubicBezTo>
                  <a:pt x="7620698" y="5611824"/>
                  <a:pt x="7662097" y="5579547"/>
                  <a:pt x="7662097" y="5514993"/>
                </a:cubicBezTo>
                <a:cubicBezTo>
                  <a:pt x="7662097" y="5503766"/>
                  <a:pt x="7659290" y="5486926"/>
                  <a:pt x="7653677" y="5464472"/>
                </a:cubicBezTo>
                <a:cubicBezTo>
                  <a:pt x="7645257" y="5439212"/>
                  <a:pt x="7641047" y="5416057"/>
                  <a:pt x="7641047" y="5395007"/>
                </a:cubicBezTo>
                <a:lnTo>
                  <a:pt x="7645257" y="4298289"/>
                </a:lnTo>
                <a:lnTo>
                  <a:pt x="7729458" y="4296184"/>
                </a:lnTo>
                <a:lnTo>
                  <a:pt x="7775768" y="4296184"/>
                </a:lnTo>
                <a:cubicBezTo>
                  <a:pt x="7789801" y="4296184"/>
                  <a:pt x="7805589" y="4299692"/>
                  <a:pt x="7823131" y="4306709"/>
                </a:cubicBezTo>
                <a:cubicBezTo>
                  <a:pt x="7840673" y="4313725"/>
                  <a:pt x="7852952" y="4317234"/>
                  <a:pt x="7859969" y="4317234"/>
                </a:cubicBezTo>
                <a:cubicBezTo>
                  <a:pt x="7881019" y="4317234"/>
                  <a:pt x="7898211" y="4304954"/>
                  <a:pt x="7911542" y="4280396"/>
                </a:cubicBezTo>
                <a:cubicBezTo>
                  <a:pt x="7924874" y="4255837"/>
                  <a:pt x="7931540" y="4228823"/>
                  <a:pt x="7931540" y="4199353"/>
                </a:cubicBezTo>
                <a:cubicBezTo>
                  <a:pt x="7931540" y="4175496"/>
                  <a:pt x="7923120" y="4153743"/>
                  <a:pt x="7906279" y="4134097"/>
                </a:cubicBezTo>
                <a:cubicBezTo>
                  <a:pt x="7889440" y="4114450"/>
                  <a:pt x="7868389" y="4104626"/>
                  <a:pt x="7843129" y="4104626"/>
                </a:cubicBezTo>
                <a:cubicBezTo>
                  <a:pt x="7834709" y="4104626"/>
                  <a:pt x="7820676" y="4108135"/>
                  <a:pt x="7801028" y="4115152"/>
                </a:cubicBezTo>
                <a:cubicBezTo>
                  <a:pt x="7781382" y="4122168"/>
                  <a:pt x="7763138" y="4125676"/>
                  <a:pt x="7746298" y="4125676"/>
                </a:cubicBezTo>
                <a:lnTo>
                  <a:pt x="7371603" y="4123571"/>
                </a:lnTo>
                <a:cubicBezTo>
                  <a:pt x="7360377" y="4123571"/>
                  <a:pt x="7346343" y="4120765"/>
                  <a:pt x="7329503" y="4115152"/>
                </a:cubicBezTo>
                <a:cubicBezTo>
                  <a:pt x="7312663" y="4108135"/>
                  <a:pt x="7294419" y="4104626"/>
                  <a:pt x="7274772" y="4104626"/>
                </a:cubicBezTo>
                <a:close/>
                <a:moveTo>
                  <a:pt x="8060147" y="2426721"/>
                </a:moveTo>
                <a:cubicBezTo>
                  <a:pt x="8093827" y="2426721"/>
                  <a:pt x="8120841" y="2446719"/>
                  <a:pt x="8141190" y="2486715"/>
                </a:cubicBezTo>
                <a:cubicBezTo>
                  <a:pt x="8161539" y="2526710"/>
                  <a:pt x="8171712" y="2574775"/>
                  <a:pt x="8171712" y="2630909"/>
                </a:cubicBezTo>
                <a:cubicBezTo>
                  <a:pt x="8171712" y="2722127"/>
                  <a:pt x="8156977" y="2792294"/>
                  <a:pt x="8127507" y="2841411"/>
                </a:cubicBezTo>
                <a:cubicBezTo>
                  <a:pt x="8098037" y="2890529"/>
                  <a:pt x="8055936" y="2915087"/>
                  <a:pt x="8001205" y="2915087"/>
                </a:cubicBezTo>
                <a:cubicBezTo>
                  <a:pt x="7938055" y="2915087"/>
                  <a:pt x="7892797" y="2896142"/>
                  <a:pt x="7865432" y="2858252"/>
                </a:cubicBezTo>
                <a:cubicBezTo>
                  <a:pt x="7838067" y="2820361"/>
                  <a:pt x="7824384" y="2758614"/>
                  <a:pt x="7824384" y="2673009"/>
                </a:cubicBezTo>
                <a:cubicBezTo>
                  <a:pt x="7824384" y="2608455"/>
                  <a:pt x="7830699" y="2557935"/>
                  <a:pt x="7843329" y="2521448"/>
                </a:cubicBezTo>
                <a:cubicBezTo>
                  <a:pt x="7855959" y="2484960"/>
                  <a:pt x="7871396" y="2466717"/>
                  <a:pt x="7889640" y="2466717"/>
                </a:cubicBezTo>
                <a:cubicBezTo>
                  <a:pt x="7896656" y="2466717"/>
                  <a:pt x="7905076" y="2468471"/>
                  <a:pt x="7914900" y="2471980"/>
                </a:cubicBezTo>
                <a:cubicBezTo>
                  <a:pt x="7924723" y="2475488"/>
                  <a:pt x="7935248" y="2477242"/>
                  <a:pt x="7946475" y="2477242"/>
                </a:cubicBezTo>
                <a:cubicBezTo>
                  <a:pt x="7953492" y="2477242"/>
                  <a:pt x="7960509" y="2475137"/>
                  <a:pt x="7967526" y="2470927"/>
                </a:cubicBezTo>
                <a:cubicBezTo>
                  <a:pt x="7974542" y="2466717"/>
                  <a:pt x="7981559" y="2461805"/>
                  <a:pt x="7988575" y="2456192"/>
                </a:cubicBezTo>
                <a:cubicBezTo>
                  <a:pt x="7998399" y="2449175"/>
                  <a:pt x="8009275" y="2442509"/>
                  <a:pt x="8021204" y="2436194"/>
                </a:cubicBezTo>
                <a:cubicBezTo>
                  <a:pt x="8033132" y="2429879"/>
                  <a:pt x="8046113" y="2426721"/>
                  <a:pt x="8060147" y="2426721"/>
                </a:cubicBezTo>
                <a:close/>
                <a:moveTo>
                  <a:pt x="5521496" y="2262530"/>
                </a:moveTo>
                <a:cubicBezTo>
                  <a:pt x="5573420" y="2262530"/>
                  <a:pt x="5612012" y="2271651"/>
                  <a:pt x="5637272" y="2289895"/>
                </a:cubicBezTo>
                <a:lnTo>
                  <a:pt x="5637272" y="2393041"/>
                </a:lnTo>
                <a:cubicBezTo>
                  <a:pt x="5637272" y="2533376"/>
                  <a:pt x="5634115" y="2638627"/>
                  <a:pt x="5627800" y="2708795"/>
                </a:cubicBezTo>
                <a:cubicBezTo>
                  <a:pt x="5621485" y="2778962"/>
                  <a:pt x="5607802" y="2831237"/>
                  <a:pt x="5586752" y="2865619"/>
                </a:cubicBezTo>
                <a:cubicBezTo>
                  <a:pt x="5565701" y="2900001"/>
                  <a:pt x="5532723" y="2917192"/>
                  <a:pt x="5487815" y="2917192"/>
                </a:cubicBezTo>
                <a:cubicBezTo>
                  <a:pt x="5392388" y="2917192"/>
                  <a:pt x="5344674" y="2804924"/>
                  <a:pt x="5344674" y="2580388"/>
                </a:cubicBezTo>
                <a:cubicBezTo>
                  <a:pt x="5344674" y="2461104"/>
                  <a:pt x="5359058" y="2378306"/>
                  <a:pt x="5387827" y="2331995"/>
                </a:cubicBezTo>
                <a:cubicBezTo>
                  <a:pt x="5416595" y="2285685"/>
                  <a:pt x="5461152" y="2262530"/>
                  <a:pt x="5521496" y="2262530"/>
                </a:cubicBezTo>
                <a:close/>
                <a:moveTo>
                  <a:pt x="7954895" y="1748904"/>
                </a:moveTo>
                <a:cubicBezTo>
                  <a:pt x="8036290" y="1748904"/>
                  <a:pt x="8076987" y="1793811"/>
                  <a:pt x="8076987" y="1883625"/>
                </a:cubicBezTo>
                <a:cubicBezTo>
                  <a:pt x="8076987" y="1924322"/>
                  <a:pt x="8067514" y="1955898"/>
                  <a:pt x="8048569" y="1978351"/>
                </a:cubicBezTo>
                <a:cubicBezTo>
                  <a:pt x="8029623" y="2000805"/>
                  <a:pt x="7997697" y="2012032"/>
                  <a:pt x="7952790" y="2012032"/>
                </a:cubicBezTo>
                <a:cubicBezTo>
                  <a:pt x="7907883" y="2012032"/>
                  <a:pt x="7876658" y="2001506"/>
                  <a:pt x="7859116" y="1980456"/>
                </a:cubicBezTo>
                <a:cubicBezTo>
                  <a:pt x="7841575" y="1959406"/>
                  <a:pt x="7832804" y="1924322"/>
                  <a:pt x="7832804" y="1875205"/>
                </a:cubicBezTo>
                <a:cubicBezTo>
                  <a:pt x="7832804" y="1791004"/>
                  <a:pt x="7873500" y="1748904"/>
                  <a:pt x="7954895" y="1748904"/>
                </a:cubicBezTo>
                <a:close/>
                <a:moveTo>
                  <a:pt x="7180846" y="1738379"/>
                </a:moveTo>
                <a:cubicBezTo>
                  <a:pt x="7225753" y="1738379"/>
                  <a:pt x="7259785" y="1766445"/>
                  <a:pt x="7282940" y="1822579"/>
                </a:cubicBezTo>
                <a:cubicBezTo>
                  <a:pt x="7306096" y="1878713"/>
                  <a:pt x="7317673" y="1960108"/>
                  <a:pt x="7317673" y="2066762"/>
                </a:cubicBezTo>
                <a:lnTo>
                  <a:pt x="7062965" y="2070972"/>
                </a:lnTo>
                <a:cubicBezTo>
                  <a:pt x="7068578" y="1946074"/>
                  <a:pt x="7079805" y="1859417"/>
                  <a:pt x="7096646" y="1811002"/>
                </a:cubicBezTo>
                <a:cubicBezTo>
                  <a:pt x="7113486" y="1762586"/>
                  <a:pt x="7141553" y="1738379"/>
                  <a:pt x="7180846" y="1738379"/>
                </a:cubicBezTo>
                <a:close/>
                <a:moveTo>
                  <a:pt x="8597222" y="1595237"/>
                </a:moveTo>
                <a:cubicBezTo>
                  <a:pt x="8559332" y="1595237"/>
                  <a:pt x="8531266" y="1603306"/>
                  <a:pt x="8513022" y="1619444"/>
                </a:cubicBezTo>
                <a:cubicBezTo>
                  <a:pt x="8494778" y="1635583"/>
                  <a:pt x="8485656" y="1656282"/>
                  <a:pt x="8485656" y="1681543"/>
                </a:cubicBezTo>
                <a:cubicBezTo>
                  <a:pt x="8485656" y="1692769"/>
                  <a:pt x="8488463" y="1709610"/>
                  <a:pt x="8494076" y="1732063"/>
                </a:cubicBezTo>
                <a:cubicBezTo>
                  <a:pt x="8501094" y="1753114"/>
                  <a:pt x="8504601" y="1772760"/>
                  <a:pt x="8504601" y="1791004"/>
                </a:cubicBezTo>
                <a:lnTo>
                  <a:pt x="8504601" y="2858252"/>
                </a:lnTo>
                <a:cubicBezTo>
                  <a:pt x="8504601" y="2873689"/>
                  <a:pt x="8501795" y="2896844"/>
                  <a:pt x="8496182" y="2927718"/>
                </a:cubicBezTo>
                <a:cubicBezTo>
                  <a:pt x="8494778" y="2937541"/>
                  <a:pt x="8493374" y="2947715"/>
                  <a:pt x="8491971" y="2958240"/>
                </a:cubicBezTo>
                <a:cubicBezTo>
                  <a:pt x="8490568" y="2968765"/>
                  <a:pt x="8489866" y="2978238"/>
                  <a:pt x="8489866" y="2986658"/>
                </a:cubicBezTo>
                <a:cubicBezTo>
                  <a:pt x="8489866" y="3016128"/>
                  <a:pt x="8498286" y="3040336"/>
                  <a:pt x="8515126" y="3059281"/>
                </a:cubicBezTo>
                <a:cubicBezTo>
                  <a:pt x="8531967" y="3078227"/>
                  <a:pt x="8559332" y="3087699"/>
                  <a:pt x="8597222" y="3087699"/>
                </a:cubicBezTo>
                <a:cubicBezTo>
                  <a:pt x="8632306" y="3087699"/>
                  <a:pt x="8659321" y="3079279"/>
                  <a:pt x="8678266" y="3062439"/>
                </a:cubicBezTo>
                <a:cubicBezTo>
                  <a:pt x="8697211" y="3045599"/>
                  <a:pt x="8706684" y="3025250"/>
                  <a:pt x="8706684" y="3001393"/>
                </a:cubicBezTo>
                <a:cubicBezTo>
                  <a:pt x="8706684" y="2991570"/>
                  <a:pt x="8703877" y="2975431"/>
                  <a:pt x="8698264" y="2952978"/>
                </a:cubicBezTo>
                <a:cubicBezTo>
                  <a:pt x="8692651" y="2930524"/>
                  <a:pt x="8689843" y="2910176"/>
                  <a:pt x="8689843" y="2891932"/>
                </a:cubicBezTo>
                <a:lnTo>
                  <a:pt x="8689843" y="1776269"/>
                </a:lnTo>
                <a:cubicBezTo>
                  <a:pt x="8689843" y="1759429"/>
                  <a:pt x="8692651" y="1742238"/>
                  <a:pt x="8698264" y="1724696"/>
                </a:cubicBezTo>
                <a:cubicBezTo>
                  <a:pt x="8703877" y="1707154"/>
                  <a:pt x="8706684" y="1692769"/>
                  <a:pt x="8706684" y="1681543"/>
                </a:cubicBezTo>
                <a:cubicBezTo>
                  <a:pt x="8706684" y="1654879"/>
                  <a:pt x="8697562" y="1633829"/>
                  <a:pt x="8679318" y="1618392"/>
                </a:cubicBezTo>
                <a:cubicBezTo>
                  <a:pt x="8661075" y="1602955"/>
                  <a:pt x="8633710" y="1595237"/>
                  <a:pt x="8597222" y="1595237"/>
                </a:cubicBezTo>
                <a:close/>
                <a:moveTo>
                  <a:pt x="3142561" y="1586817"/>
                </a:moveTo>
                <a:cubicBezTo>
                  <a:pt x="3085023" y="1586817"/>
                  <a:pt x="3031696" y="1599798"/>
                  <a:pt x="2982579" y="1625759"/>
                </a:cubicBezTo>
                <a:cubicBezTo>
                  <a:pt x="2933461" y="1651721"/>
                  <a:pt x="2893466" y="1691015"/>
                  <a:pt x="2862592" y="1743641"/>
                </a:cubicBezTo>
                <a:cubicBezTo>
                  <a:pt x="2831719" y="1796267"/>
                  <a:pt x="2816282" y="1860470"/>
                  <a:pt x="2816282" y="1936251"/>
                </a:cubicBezTo>
                <a:cubicBezTo>
                  <a:pt x="2816282" y="2007821"/>
                  <a:pt x="2827509" y="2069569"/>
                  <a:pt x="2849962" y="2121493"/>
                </a:cubicBezTo>
                <a:cubicBezTo>
                  <a:pt x="2872416" y="2173417"/>
                  <a:pt x="2899430" y="2216219"/>
                  <a:pt x="2931006" y="2249899"/>
                </a:cubicBezTo>
                <a:cubicBezTo>
                  <a:pt x="2962581" y="2283580"/>
                  <a:pt x="3005734" y="2322873"/>
                  <a:pt x="3060464" y="2367781"/>
                </a:cubicBezTo>
                <a:cubicBezTo>
                  <a:pt x="3109582" y="2407075"/>
                  <a:pt x="3148525" y="2441457"/>
                  <a:pt x="3177294" y="2470927"/>
                </a:cubicBezTo>
                <a:cubicBezTo>
                  <a:pt x="3206062" y="2500397"/>
                  <a:pt x="3229919" y="2536183"/>
                  <a:pt x="3248865" y="2578283"/>
                </a:cubicBezTo>
                <a:cubicBezTo>
                  <a:pt x="3267810" y="2620384"/>
                  <a:pt x="3277282" y="2669501"/>
                  <a:pt x="3277282" y="2725635"/>
                </a:cubicBezTo>
                <a:cubicBezTo>
                  <a:pt x="3277282" y="2853340"/>
                  <a:pt x="3226762" y="2917192"/>
                  <a:pt x="3125721" y="2917192"/>
                </a:cubicBezTo>
                <a:cubicBezTo>
                  <a:pt x="3087830" y="2917192"/>
                  <a:pt x="3057658" y="2908070"/>
                  <a:pt x="3035204" y="2889827"/>
                </a:cubicBezTo>
                <a:cubicBezTo>
                  <a:pt x="3012751" y="2871583"/>
                  <a:pt x="3001524" y="2849831"/>
                  <a:pt x="3001524" y="2824571"/>
                </a:cubicBezTo>
                <a:cubicBezTo>
                  <a:pt x="3001524" y="2816151"/>
                  <a:pt x="3003629" y="2799311"/>
                  <a:pt x="3007839" y="2774051"/>
                </a:cubicBezTo>
                <a:cubicBezTo>
                  <a:pt x="3012049" y="2762824"/>
                  <a:pt x="3014154" y="2748790"/>
                  <a:pt x="3014154" y="2731950"/>
                </a:cubicBezTo>
                <a:cubicBezTo>
                  <a:pt x="3014154" y="2712303"/>
                  <a:pt x="3006085" y="2696516"/>
                  <a:pt x="2989946" y="2684587"/>
                </a:cubicBezTo>
                <a:cubicBezTo>
                  <a:pt x="2973808" y="2672659"/>
                  <a:pt x="2943986" y="2666694"/>
                  <a:pt x="2900483" y="2666694"/>
                </a:cubicBezTo>
                <a:cubicBezTo>
                  <a:pt x="2837332" y="2666694"/>
                  <a:pt x="2805757" y="2707392"/>
                  <a:pt x="2805757" y="2788786"/>
                </a:cubicBezTo>
                <a:cubicBezTo>
                  <a:pt x="2805757" y="2844920"/>
                  <a:pt x="2819088" y="2896142"/>
                  <a:pt x="2845752" y="2942453"/>
                </a:cubicBezTo>
                <a:cubicBezTo>
                  <a:pt x="2872416" y="2988763"/>
                  <a:pt x="2909955" y="3025250"/>
                  <a:pt x="2958371" y="3051914"/>
                </a:cubicBezTo>
                <a:cubicBezTo>
                  <a:pt x="3006787" y="3078578"/>
                  <a:pt x="3061868" y="3091909"/>
                  <a:pt x="3123616" y="3091909"/>
                </a:cubicBezTo>
                <a:cubicBezTo>
                  <a:pt x="3182556" y="3091909"/>
                  <a:pt x="3237638" y="3078227"/>
                  <a:pt x="3288860" y="3050861"/>
                </a:cubicBezTo>
                <a:cubicBezTo>
                  <a:pt x="3340082" y="3023496"/>
                  <a:pt x="3381481" y="2981396"/>
                  <a:pt x="3413057" y="2924560"/>
                </a:cubicBezTo>
                <a:cubicBezTo>
                  <a:pt x="3444632" y="2867724"/>
                  <a:pt x="3460420" y="2796504"/>
                  <a:pt x="3460420" y="2710900"/>
                </a:cubicBezTo>
                <a:cubicBezTo>
                  <a:pt x="3460420" y="2630909"/>
                  <a:pt x="3448140" y="2562145"/>
                  <a:pt x="3423581" y="2504607"/>
                </a:cubicBezTo>
                <a:cubicBezTo>
                  <a:pt x="3399023" y="2447070"/>
                  <a:pt x="3369553" y="2400409"/>
                  <a:pt x="3335171" y="2364623"/>
                </a:cubicBezTo>
                <a:cubicBezTo>
                  <a:pt x="3300788" y="2328838"/>
                  <a:pt x="3255530" y="2287790"/>
                  <a:pt x="3199396" y="2241479"/>
                </a:cubicBezTo>
                <a:cubicBezTo>
                  <a:pt x="3153086" y="2202186"/>
                  <a:pt x="3116950" y="2169558"/>
                  <a:pt x="3090988" y="2143596"/>
                </a:cubicBezTo>
                <a:cubicBezTo>
                  <a:pt x="3065026" y="2117634"/>
                  <a:pt x="3043273" y="2086409"/>
                  <a:pt x="3025731" y="2049922"/>
                </a:cubicBezTo>
                <a:cubicBezTo>
                  <a:pt x="3008190" y="2013435"/>
                  <a:pt x="2999419" y="1971334"/>
                  <a:pt x="2999419" y="1923621"/>
                </a:cubicBezTo>
                <a:cubicBezTo>
                  <a:pt x="2999419" y="1873100"/>
                  <a:pt x="3012400" y="1833455"/>
                  <a:pt x="3038362" y="1804687"/>
                </a:cubicBezTo>
                <a:cubicBezTo>
                  <a:pt x="3064324" y="1775918"/>
                  <a:pt x="3097653" y="1761534"/>
                  <a:pt x="3138351" y="1761534"/>
                </a:cubicBezTo>
                <a:cubicBezTo>
                  <a:pt x="3180451" y="1761534"/>
                  <a:pt x="3209571" y="1768901"/>
                  <a:pt x="3225709" y="1783636"/>
                </a:cubicBezTo>
                <a:cubicBezTo>
                  <a:pt x="3241848" y="1798372"/>
                  <a:pt x="3249917" y="1815563"/>
                  <a:pt x="3249917" y="1835209"/>
                </a:cubicBezTo>
                <a:cubicBezTo>
                  <a:pt x="3249917" y="1850646"/>
                  <a:pt x="3246759" y="1865381"/>
                  <a:pt x="3240444" y="1879415"/>
                </a:cubicBezTo>
                <a:cubicBezTo>
                  <a:pt x="3234130" y="1893448"/>
                  <a:pt x="3230972" y="1906780"/>
                  <a:pt x="3230972" y="1919411"/>
                </a:cubicBezTo>
                <a:cubicBezTo>
                  <a:pt x="3230972" y="1939057"/>
                  <a:pt x="3240444" y="1954845"/>
                  <a:pt x="3259389" y="1966774"/>
                </a:cubicBezTo>
                <a:cubicBezTo>
                  <a:pt x="3278335" y="1978702"/>
                  <a:pt x="3300438" y="1984666"/>
                  <a:pt x="3325698" y="1984666"/>
                </a:cubicBezTo>
                <a:cubicBezTo>
                  <a:pt x="3366395" y="1984666"/>
                  <a:pt x="3393410" y="1975194"/>
                  <a:pt x="3406741" y="1956249"/>
                </a:cubicBezTo>
                <a:cubicBezTo>
                  <a:pt x="3420073" y="1937303"/>
                  <a:pt x="3426739" y="1907482"/>
                  <a:pt x="3426739" y="1866785"/>
                </a:cubicBezTo>
                <a:cubicBezTo>
                  <a:pt x="3426739" y="1786794"/>
                  <a:pt x="3399724" y="1720135"/>
                  <a:pt x="3345696" y="1666807"/>
                </a:cubicBezTo>
                <a:cubicBezTo>
                  <a:pt x="3291667" y="1613480"/>
                  <a:pt x="3223955" y="1586817"/>
                  <a:pt x="3142561" y="1586817"/>
                </a:cubicBezTo>
                <a:close/>
                <a:moveTo>
                  <a:pt x="9206775" y="1584712"/>
                </a:moveTo>
                <a:cubicBezTo>
                  <a:pt x="9088894" y="1584712"/>
                  <a:pt x="9003641" y="1645757"/>
                  <a:pt x="8951015" y="1767849"/>
                </a:cubicBezTo>
                <a:cubicBezTo>
                  <a:pt x="8898389" y="1889940"/>
                  <a:pt x="8872076" y="2084304"/>
                  <a:pt x="8872076" y="2350941"/>
                </a:cubicBezTo>
                <a:cubicBezTo>
                  <a:pt x="8872076" y="2582493"/>
                  <a:pt x="8901547" y="2763876"/>
                  <a:pt x="8960487" y="2895090"/>
                </a:cubicBezTo>
                <a:cubicBezTo>
                  <a:pt x="9019428" y="3026303"/>
                  <a:pt x="9105032" y="3091909"/>
                  <a:pt x="9217300" y="3091909"/>
                </a:cubicBezTo>
                <a:cubicBezTo>
                  <a:pt x="9281854" y="3091909"/>
                  <a:pt x="9333077" y="3082437"/>
                  <a:pt x="9370968" y="3063492"/>
                </a:cubicBezTo>
                <a:cubicBezTo>
                  <a:pt x="9408858" y="3044546"/>
                  <a:pt x="9444643" y="3013322"/>
                  <a:pt x="9478324" y="2969818"/>
                </a:cubicBezTo>
                <a:cubicBezTo>
                  <a:pt x="9512004" y="2927718"/>
                  <a:pt x="9528844" y="2887722"/>
                  <a:pt x="9528844" y="2849831"/>
                </a:cubicBezTo>
                <a:cubicBezTo>
                  <a:pt x="9528844" y="2814748"/>
                  <a:pt x="9513407" y="2788786"/>
                  <a:pt x="9482533" y="2771946"/>
                </a:cubicBezTo>
                <a:cubicBezTo>
                  <a:pt x="9468500" y="2764929"/>
                  <a:pt x="9452361" y="2761421"/>
                  <a:pt x="9434118" y="2761421"/>
                </a:cubicBezTo>
                <a:cubicBezTo>
                  <a:pt x="9413068" y="2761421"/>
                  <a:pt x="9396578" y="2768086"/>
                  <a:pt x="9384650" y="2781418"/>
                </a:cubicBezTo>
                <a:cubicBezTo>
                  <a:pt x="9372721" y="2794750"/>
                  <a:pt x="9365354" y="2812643"/>
                  <a:pt x="9362547" y="2835096"/>
                </a:cubicBezTo>
                <a:cubicBezTo>
                  <a:pt x="9356933" y="2861760"/>
                  <a:pt x="9343602" y="2881758"/>
                  <a:pt x="9322552" y="2895090"/>
                </a:cubicBezTo>
                <a:cubicBezTo>
                  <a:pt x="9301501" y="2908421"/>
                  <a:pt x="9274136" y="2915087"/>
                  <a:pt x="9240456" y="2915087"/>
                </a:cubicBezTo>
                <a:cubicBezTo>
                  <a:pt x="9180112" y="2915087"/>
                  <a:pt x="9134853" y="2861058"/>
                  <a:pt x="9104681" y="2753000"/>
                </a:cubicBezTo>
                <a:cubicBezTo>
                  <a:pt x="9074509" y="2644942"/>
                  <a:pt x="9059424" y="2506011"/>
                  <a:pt x="9059424" y="2336205"/>
                </a:cubicBezTo>
                <a:cubicBezTo>
                  <a:pt x="9059424" y="2153770"/>
                  <a:pt x="9071703" y="2012733"/>
                  <a:pt x="9096262" y="1913096"/>
                </a:cubicBezTo>
                <a:cubicBezTo>
                  <a:pt x="9120820" y="1813457"/>
                  <a:pt x="9161867" y="1763639"/>
                  <a:pt x="9219405" y="1763639"/>
                </a:cubicBezTo>
                <a:cubicBezTo>
                  <a:pt x="9251682" y="1763639"/>
                  <a:pt x="9281504" y="1776970"/>
                  <a:pt x="9308869" y="1803634"/>
                </a:cubicBezTo>
                <a:cubicBezTo>
                  <a:pt x="9336234" y="1830298"/>
                  <a:pt x="9349917" y="1862575"/>
                  <a:pt x="9349917" y="1900465"/>
                </a:cubicBezTo>
                <a:cubicBezTo>
                  <a:pt x="9349917" y="1913096"/>
                  <a:pt x="9347812" y="1925726"/>
                  <a:pt x="9343602" y="1938356"/>
                </a:cubicBezTo>
                <a:cubicBezTo>
                  <a:pt x="9336585" y="1960809"/>
                  <a:pt x="9342198" y="1978702"/>
                  <a:pt x="9360442" y="1992034"/>
                </a:cubicBezTo>
                <a:cubicBezTo>
                  <a:pt x="9378685" y="2005366"/>
                  <a:pt x="9401841" y="2012032"/>
                  <a:pt x="9429908" y="2012032"/>
                </a:cubicBezTo>
                <a:cubicBezTo>
                  <a:pt x="9463589" y="2012032"/>
                  <a:pt x="9486392" y="2003962"/>
                  <a:pt x="9498321" y="1987824"/>
                </a:cubicBezTo>
                <a:cubicBezTo>
                  <a:pt x="9510249" y="1971685"/>
                  <a:pt x="9516214" y="1949583"/>
                  <a:pt x="9516214" y="1921516"/>
                </a:cubicBezTo>
                <a:cubicBezTo>
                  <a:pt x="9516214" y="1824684"/>
                  <a:pt x="9488498" y="1744343"/>
                  <a:pt x="9433065" y="1680490"/>
                </a:cubicBezTo>
                <a:cubicBezTo>
                  <a:pt x="9377633" y="1616638"/>
                  <a:pt x="9302203" y="1584712"/>
                  <a:pt x="9206775" y="1584712"/>
                </a:cubicBezTo>
                <a:close/>
                <a:moveTo>
                  <a:pt x="7170321" y="1584712"/>
                </a:moveTo>
                <a:cubicBezTo>
                  <a:pt x="7070683" y="1584712"/>
                  <a:pt x="6999112" y="1627514"/>
                  <a:pt x="6955608" y="1713118"/>
                </a:cubicBezTo>
                <a:cubicBezTo>
                  <a:pt x="6912104" y="1798722"/>
                  <a:pt x="6884739" y="1919411"/>
                  <a:pt x="6873513" y="2075182"/>
                </a:cubicBezTo>
                <a:cubicBezTo>
                  <a:pt x="6863689" y="2073779"/>
                  <a:pt x="6853866" y="2072376"/>
                  <a:pt x="6844042" y="2070972"/>
                </a:cubicBezTo>
                <a:cubicBezTo>
                  <a:pt x="6834219" y="2069569"/>
                  <a:pt x="6823694" y="2068867"/>
                  <a:pt x="6812467" y="2068867"/>
                </a:cubicBezTo>
                <a:cubicBezTo>
                  <a:pt x="6774576" y="2068867"/>
                  <a:pt x="6755631" y="2099039"/>
                  <a:pt x="6755631" y="2159383"/>
                </a:cubicBezTo>
                <a:cubicBezTo>
                  <a:pt x="6755631" y="2216921"/>
                  <a:pt x="6774576" y="2245689"/>
                  <a:pt x="6812467" y="2245689"/>
                </a:cubicBezTo>
                <a:cubicBezTo>
                  <a:pt x="6829307" y="2245689"/>
                  <a:pt x="6847550" y="2244286"/>
                  <a:pt x="6867197" y="2241479"/>
                </a:cubicBezTo>
                <a:lnTo>
                  <a:pt x="6867197" y="2336205"/>
                </a:lnTo>
                <a:cubicBezTo>
                  <a:pt x="6867197" y="2475137"/>
                  <a:pt x="6874214" y="2597930"/>
                  <a:pt x="6888248" y="2704585"/>
                </a:cubicBezTo>
                <a:cubicBezTo>
                  <a:pt x="6902281" y="2811239"/>
                  <a:pt x="6934207" y="2902457"/>
                  <a:pt x="6984026" y="2978238"/>
                </a:cubicBezTo>
                <a:cubicBezTo>
                  <a:pt x="7033845" y="3054019"/>
                  <a:pt x="7108573" y="3091909"/>
                  <a:pt x="7208212" y="3091909"/>
                </a:cubicBezTo>
                <a:cubicBezTo>
                  <a:pt x="7262942" y="3091909"/>
                  <a:pt x="7312060" y="3077525"/>
                  <a:pt x="7355563" y="3048756"/>
                </a:cubicBezTo>
                <a:cubicBezTo>
                  <a:pt x="7399067" y="3019988"/>
                  <a:pt x="7432747" y="2981396"/>
                  <a:pt x="7456604" y="2932980"/>
                </a:cubicBezTo>
                <a:cubicBezTo>
                  <a:pt x="7480462" y="2884564"/>
                  <a:pt x="7492390" y="2832991"/>
                  <a:pt x="7492390" y="2778261"/>
                </a:cubicBezTo>
                <a:cubicBezTo>
                  <a:pt x="7492390" y="2755807"/>
                  <a:pt x="7494495" y="2736160"/>
                  <a:pt x="7498705" y="2719320"/>
                </a:cubicBezTo>
                <a:cubicBezTo>
                  <a:pt x="7501512" y="2696866"/>
                  <a:pt x="7502915" y="2681430"/>
                  <a:pt x="7502915" y="2673009"/>
                </a:cubicBezTo>
                <a:cubicBezTo>
                  <a:pt x="7502915" y="2646346"/>
                  <a:pt x="7496249" y="2625997"/>
                  <a:pt x="7482917" y="2611964"/>
                </a:cubicBezTo>
                <a:cubicBezTo>
                  <a:pt x="7469586" y="2597930"/>
                  <a:pt x="7446781" y="2590914"/>
                  <a:pt x="7414504" y="2590914"/>
                </a:cubicBezTo>
                <a:cubicBezTo>
                  <a:pt x="7347144" y="2590914"/>
                  <a:pt x="7313463" y="2618279"/>
                  <a:pt x="7313463" y="2673009"/>
                </a:cubicBezTo>
                <a:lnTo>
                  <a:pt x="7315568" y="2727740"/>
                </a:lnTo>
                <a:cubicBezTo>
                  <a:pt x="7316971" y="2737563"/>
                  <a:pt x="7317673" y="2754404"/>
                  <a:pt x="7317673" y="2778261"/>
                </a:cubicBezTo>
                <a:cubicBezTo>
                  <a:pt x="7317673" y="2827378"/>
                  <a:pt x="7307148" y="2865619"/>
                  <a:pt x="7286097" y="2892984"/>
                </a:cubicBezTo>
                <a:cubicBezTo>
                  <a:pt x="7265047" y="2920350"/>
                  <a:pt x="7236980" y="2934032"/>
                  <a:pt x="7201897" y="2934032"/>
                </a:cubicBezTo>
                <a:cubicBezTo>
                  <a:pt x="7142956" y="2934032"/>
                  <a:pt x="7104013" y="2889827"/>
                  <a:pt x="7085068" y="2801416"/>
                </a:cubicBezTo>
                <a:cubicBezTo>
                  <a:pt x="7066122" y="2713005"/>
                  <a:pt x="7056650" y="2582493"/>
                  <a:pt x="7056650" y="2409881"/>
                </a:cubicBezTo>
                <a:lnTo>
                  <a:pt x="7056650" y="2237269"/>
                </a:lnTo>
                <a:lnTo>
                  <a:pt x="7448185" y="2233059"/>
                </a:lnTo>
                <a:cubicBezTo>
                  <a:pt x="7466428" y="2233059"/>
                  <a:pt x="7480111" y="2226043"/>
                  <a:pt x="7489233" y="2212009"/>
                </a:cubicBezTo>
                <a:cubicBezTo>
                  <a:pt x="7498354" y="2197975"/>
                  <a:pt x="7502915" y="2172715"/>
                  <a:pt x="7502915" y="2136228"/>
                </a:cubicBezTo>
                <a:cubicBezTo>
                  <a:pt x="7502915" y="1979053"/>
                  <a:pt x="7477655" y="1847840"/>
                  <a:pt x="7427134" y="1742588"/>
                </a:cubicBezTo>
                <a:cubicBezTo>
                  <a:pt x="7376614" y="1637337"/>
                  <a:pt x="7291009" y="1584712"/>
                  <a:pt x="7170321" y="1584712"/>
                </a:cubicBezTo>
                <a:close/>
                <a:moveTo>
                  <a:pt x="5498341" y="1584712"/>
                </a:moveTo>
                <a:cubicBezTo>
                  <a:pt x="5419753" y="1584712"/>
                  <a:pt x="5353094" y="1605762"/>
                  <a:pt x="5298363" y="1647862"/>
                </a:cubicBezTo>
                <a:cubicBezTo>
                  <a:pt x="5243632" y="1689963"/>
                  <a:pt x="5216267" y="1750307"/>
                  <a:pt x="5216267" y="1828894"/>
                </a:cubicBezTo>
                <a:cubicBezTo>
                  <a:pt x="5216267" y="1842928"/>
                  <a:pt x="5215215" y="1856611"/>
                  <a:pt x="5213110" y="1869942"/>
                </a:cubicBezTo>
                <a:cubicBezTo>
                  <a:pt x="5211005" y="1883274"/>
                  <a:pt x="5209952" y="1895553"/>
                  <a:pt x="5209952" y="1906780"/>
                </a:cubicBezTo>
                <a:cubicBezTo>
                  <a:pt x="5209952" y="1926427"/>
                  <a:pt x="5218022" y="1943618"/>
                  <a:pt x="5234160" y="1958354"/>
                </a:cubicBezTo>
                <a:cubicBezTo>
                  <a:pt x="5250298" y="1973089"/>
                  <a:pt x="5277313" y="1980456"/>
                  <a:pt x="5315204" y="1980456"/>
                </a:cubicBezTo>
                <a:cubicBezTo>
                  <a:pt x="5354497" y="1980456"/>
                  <a:pt x="5381512" y="1973089"/>
                  <a:pt x="5396247" y="1958354"/>
                </a:cubicBezTo>
                <a:cubicBezTo>
                  <a:pt x="5410982" y="1943618"/>
                  <a:pt x="5418350" y="1926427"/>
                  <a:pt x="5418350" y="1906780"/>
                </a:cubicBezTo>
                <a:cubicBezTo>
                  <a:pt x="5418350" y="1895553"/>
                  <a:pt x="5416946" y="1884327"/>
                  <a:pt x="5414140" y="1873100"/>
                </a:cubicBezTo>
                <a:cubicBezTo>
                  <a:pt x="5411333" y="1861873"/>
                  <a:pt x="5409930" y="1849243"/>
                  <a:pt x="5409930" y="1835209"/>
                </a:cubicBezTo>
                <a:cubicBezTo>
                  <a:pt x="5409930" y="1766445"/>
                  <a:pt x="5440102" y="1732063"/>
                  <a:pt x="5500446" y="1732063"/>
                </a:cubicBezTo>
                <a:cubicBezTo>
                  <a:pt x="5534126" y="1732063"/>
                  <a:pt x="5560088" y="1742588"/>
                  <a:pt x="5578332" y="1763639"/>
                </a:cubicBezTo>
                <a:cubicBezTo>
                  <a:pt x="5596575" y="1784689"/>
                  <a:pt x="5610609" y="1822579"/>
                  <a:pt x="5620432" y="1877310"/>
                </a:cubicBezTo>
                <a:cubicBezTo>
                  <a:pt x="5630255" y="1932041"/>
                  <a:pt x="5635167" y="2010628"/>
                  <a:pt x="5635167" y="2113073"/>
                </a:cubicBezTo>
                <a:cubicBezTo>
                  <a:pt x="5616924" y="2103249"/>
                  <a:pt x="5598681" y="2096233"/>
                  <a:pt x="5580437" y="2092023"/>
                </a:cubicBezTo>
                <a:cubicBezTo>
                  <a:pt x="5562193" y="2087813"/>
                  <a:pt x="5539038" y="2085708"/>
                  <a:pt x="5510971" y="2085708"/>
                </a:cubicBezTo>
                <a:cubicBezTo>
                  <a:pt x="5393090" y="2085708"/>
                  <a:pt x="5304678" y="2129562"/>
                  <a:pt x="5245738" y="2217272"/>
                </a:cubicBezTo>
                <a:cubicBezTo>
                  <a:pt x="5186797" y="2304981"/>
                  <a:pt x="5157327" y="2430931"/>
                  <a:pt x="5157327" y="2595124"/>
                </a:cubicBezTo>
                <a:cubicBezTo>
                  <a:pt x="5157327" y="2756509"/>
                  <a:pt x="5182236" y="2879653"/>
                  <a:pt x="5232055" y="2964555"/>
                </a:cubicBezTo>
                <a:cubicBezTo>
                  <a:pt x="5281874" y="3049458"/>
                  <a:pt x="5365023" y="3091909"/>
                  <a:pt x="5481501" y="3091909"/>
                </a:cubicBezTo>
                <a:cubicBezTo>
                  <a:pt x="5525004" y="3091909"/>
                  <a:pt x="5560088" y="3083139"/>
                  <a:pt x="5586752" y="3065597"/>
                </a:cubicBezTo>
                <a:cubicBezTo>
                  <a:pt x="5613415" y="3048055"/>
                  <a:pt x="5640079" y="3021742"/>
                  <a:pt x="5666743" y="2986658"/>
                </a:cubicBezTo>
                <a:cubicBezTo>
                  <a:pt x="5670953" y="3000692"/>
                  <a:pt x="5674812" y="3014024"/>
                  <a:pt x="5678320" y="3026654"/>
                </a:cubicBezTo>
                <a:cubicBezTo>
                  <a:pt x="5681828" y="3039284"/>
                  <a:pt x="5686390" y="3050510"/>
                  <a:pt x="5692003" y="3060334"/>
                </a:cubicBezTo>
                <a:cubicBezTo>
                  <a:pt x="5704633" y="3079981"/>
                  <a:pt x="5728490" y="3089804"/>
                  <a:pt x="5763575" y="3089804"/>
                </a:cubicBezTo>
                <a:cubicBezTo>
                  <a:pt x="5795851" y="3089804"/>
                  <a:pt x="5821112" y="3084191"/>
                  <a:pt x="5839355" y="3072964"/>
                </a:cubicBezTo>
                <a:cubicBezTo>
                  <a:pt x="5857598" y="3061737"/>
                  <a:pt x="5866720" y="3047002"/>
                  <a:pt x="5866720" y="3028759"/>
                </a:cubicBezTo>
                <a:cubicBezTo>
                  <a:pt x="5866720" y="3013322"/>
                  <a:pt x="5859352" y="2990517"/>
                  <a:pt x="5844618" y="2960345"/>
                </a:cubicBezTo>
                <a:cubicBezTo>
                  <a:pt x="5829882" y="2930173"/>
                  <a:pt x="5822515" y="2915087"/>
                  <a:pt x="5822515" y="2915087"/>
                </a:cubicBezTo>
                <a:cubicBezTo>
                  <a:pt x="5814094" y="2892634"/>
                  <a:pt x="5809885" y="2848428"/>
                  <a:pt x="5809885" y="2782471"/>
                </a:cubicBezTo>
                <a:cubicBezTo>
                  <a:pt x="5809885" y="2726337"/>
                  <a:pt x="5811990" y="2661783"/>
                  <a:pt x="5816199" y="2588808"/>
                </a:cubicBezTo>
                <a:cubicBezTo>
                  <a:pt x="5819006" y="2531271"/>
                  <a:pt x="5821813" y="2438650"/>
                  <a:pt x="5824620" y="2310945"/>
                </a:cubicBezTo>
                <a:lnTo>
                  <a:pt x="5824620" y="2203589"/>
                </a:lnTo>
                <a:cubicBezTo>
                  <a:pt x="5824620" y="2042204"/>
                  <a:pt x="5815849" y="1918007"/>
                  <a:pt x="5798307" y="1830999"/>
                </a:cubicBezTo>
                <a:cubicBezTo>
                  <a:pt x="5780765" y="1743992"/>
                  <a:pt x="5748839" y="1681192"/>
                  <a:pt x="5702528" y="1642600"/>
                </a:cubicBezTo>
                <a:cubicBezTo>
                  <a:pt x="5656218" y="1604008"/>
                  <a:pt x="5588156" y="1584712"/>
                  <a:pt x="5498341" y="1584712"/>
                </a:cubicBezTo>
                <a:close/>
                <a:moveTo>
                  <a:pt x="4817227" y="1584712"/>
                </a:moveTo>
                <a:cubicBezTo>
                  <a:pt x="4765303" y="1584712"/>
                  <a:pt x="4723904" y="1592430"/>
                  <a:pt x="4693031" y="1607867"/>
                </a:cubicBezTo>
                <a:cubicBezTo>
                  <a:pt x="4662157" y="1623304"/>
                  <a:pt x="4634792" y="1645757"/>
                  <a:pt x="4610935" y="1675228"/>
                </a:cubicBezTo>
                <a:lnTo>
                  <a:pt x="4596200" y="1652072"/>
                </a:lnTo>
                <a:cubicBezTo>
                  <a:pt x="4584972" y="1631022"/>
                  <a:pt x="4572694" y="1616287"/>
                  <a:pt x="4559362" y="1607867"/>
                </a:cubicBezTo>
                <a:cubicBezTo>
                  <a:pt x="4546029" y="1599447"/>
                  <a:pt x="4526032" y="1595237"/>
                  <a:pt x="4499368" y="1595237"/>
                </a:cubicBezTo>
                <a:cubicBezTo>
                  <a:pt x="4462881" y="1595237"/>
                  <a:pt x="4435516" y="1603657"/>
                  <a:pt x="4417272" y="1620497"/>
                </a:cubicBezTo>
                <a:cubicBezTo>
                  <a:pt x="4399029" y="1637337"/>
                  <a:pt x="4389907" y="1657686"/>
                  <a:pt x="4389907" y="1681543"/>
                </a:cubicBezTo>
                <a:cubicBezTo>
                  <a:pt x="4389907" y="1691366"/>
                  <a:pt x="4390960" y="1700839"/>
                  <a:pt x="4393065" y="1709960"/>
                </a:cubicBezTo>
                <a:cubicBezTo>
                  <a:pt x="4395170" y="1719082"/>
                  <a:pt x="4397625" y="1727152"/>
                  <a:pt x="4400432" y="1734168"/>
                </a:cubicBezTo>
                <a:cubicBezTo>
                  <a:pt x="4408853" y="1756622"/>
                  <a:pt x="4413062" y="1775567"/>
                  <a:pt x="4413062" y="1791004"/>
                </a:cubicBezTo>
                <a:lnTo>
                  <a:pt x="4419377" y="2891932"/>
                </a:lnTo>
                <a:cubicBezTo>
                  <a:pt x="4419377" y="2905966"/>
                  <a:pt x="4416570" y="2927016"/>
                  <a:pt x="4410957" y="2955083"/>
                </a:cubicBezTo>
                <a:cubicBezTo>
                  <a:pt x="4409554" y="2964906"/>
                  <a:pt x="4408151" y="2974379"/>
                  <a:pt x="4406747" y="2983500"/>
                </a:cubicBezTo>
                <a:cubicBezTo>
                  <a:pt x="4405344" y="2992622"/>
                  <a:pt x="4404642" y="3001393"/>
                  <a:pt x="4404642" y="3009813"/>
                </a:cubicBezTo>
                <a:cubicBezTo>
                  <a:pt x="4404642" y="3061737"/>
                  <a:pt x="4441129" y="3087699"/>
                  <a:pt x="4514103" y="3087699"/>
                </a:cubicBezTo>
                <a:cubicBezTo>
                  <a:pt x="4553397" y="3087699"/>
                  <a:pt x="4580762" y="3078928"/>
                  <a:pt x="4596200" y="3061387"/>
                </a:cubicBezTo>
                <a:cubicBezTo>
                  <a:pt x="4611636" y="3043845"/>
                  <a:pt x="4619355" y="3023847"/>
                  <a:pt x="4619355" y="3001393"/>
                </a:cubicBezTo>
                <a:lnTo>
                  <a:pt x="4613040" y="2934032"/>
                </a:lnTo>
                <a:cubicBezTo>
                  <a:pt x="4607427" y="2894739"/>
                  <a:pt x="4604619" y="2865970"/>
                  <a:pt x="4604619" y="2847727"/>
                </a:cubicBezTo>
                <a:lnTo>
                  <a:pt x="4591989" y="2045712"/>
                </a:lnTo>
                <a:cubicBezTo>
                  <a:pt x="4590587" y="1943268"/>
                  <a:pt x="4602515" y="1868890"/>
                  <a:pt x="4627775" y="1822579"/>
                </a:cubicBezTo>
                <a:cubicBezTo>
                  <a:pt x="4653035" y="1776269"/>
                  <a:pt x="4692329" y="1753114"/>
                  <a:pt x="4745656" y="1753114"/>
                </a:cubicBezTo>
                <a:cubicBezTo>
                  <a:pt x="4787757" y="1753114"/>
                  <a:pt x="4819683" y="1762586"/>
                  <a:pt x="4841435" y="1781531"/>
                </a:cubicBezTo>
                <a:cubicBezTo>
                  <a:pt x="4863187" y="1800477"/>
                  <a:pt x="4874063" y="1823281"/>
                  <a:pt x="4874063" y="1849945"/>
                </a:cubicBezTo>
                <a:cubicBezTo>
                  <a:pt x="4875466" y="1870995"/>
                  <a:pt x="4873712" y="1892396"/>
                  <a:pt x="4868800" y="1914148"/>
                </a:cubicBezTo>
                <a:cubicBezTo>
                  <a:pt x="4863889" y="1935900"/>
                  <a:pt x="4861433" y="1949583"/>
                  <a:pt x="4861433" y="1955196"/>
                </a:cubicBezTo>
                <a:cubicBezTo>
                  <a:pt x="4861433" y="1976246"/>
                  <a:pt x="4869502" y="1993437"/>
                  <a:pt x="4885640" y="2006769"/>
                </a:cubicBezTo>
                <a:cubicBezTo>
                  <a:pt x="4901779" y="2020101"/>
                  <a:pt x="4924583" y="2026767"/>
                  <a:pt x="4954054" y="2026767"/>
                </a:cubicBezTo>
                <a:cubicBezTo>
                  <a:pt x="5024221" y="2025363"/>
                  <a:pt x="5059305" y="2000103"/>
                  <a:pt x="5059305" y="1950986"/>
                </a:cubicBezTo>
                <a:cubicBezTo>
                  <a:pt x="5059305" y="1942566"/>
                  <a:pt x="5057551" y="1927129"/>
                  <a:pt x="5054042" y="1904675"/>
                </a:cubicBezTo>
                <a:cubicBezTo>
                  <a:pt x="5050534" y="1882222"/>
                  <a:pt x="5048780" y="1856961"/>
                  <a:pt x="5048780" y="1828894"/>
                </a:cubicBezTo>
                <a:cubicBezTo>
                  <a:pt x="5048780" y="1765744"/>
                  <a:pt x="5028432" y="1709259"/>
                  <a:pt x="4987734" y="1659440"/>
                </a:cubicBezTo>
                <a:cubicBezTo>
                  <a:pt x="4947037" y="1609621"/>
                  <a:pt x="4890201" y="1584712"/>
                  <a:pt x="4817227" y="1584712"/>
                </a:cubicBezTo>
                <a:close/>
                <a:moveTo>
                  <a:pt x="6055572" y="1580501"/>
                </a:moveTo>
                <a:cubicBezTo>
                  <a:pt x="6021892" y="1580501"/>
                  <a:pt x="5996281" y="1590325"/>
                  <a:pt x="5978739" y="1609972"/>
                </a:cubicBezTo>
                <a:cubicBezTo>
                  <a:pt x="5961197" y="1629619"/>
                  <a:pt x="5952426" y="1652072"/>
                  <a:pt x="5952426" y="1677332"/>
                </a:cubicBezTo>
                <a:cubicBezTo>
                  <a:pt x="5952426" y="1712417"/>
                  <a:pt x="5959443" y="1740133"/>
                  <a:pt x="5973476" y="1760481"/>
                </a:cubicBezTo>
                <a:cubicBezTo>
                  <a:pt x="5987510" y="1780830"/>
                  <a:pt x="6007157" y="1791004"/>
                  <a:pt x="6032417" y="1791004"/>
                </a:cubicBezTo>
                <a:cubicBezTo>
                  <a:pt x="6056274" y="1791004"/>
                  <a:pt x="6080833" y="1787496"/>
                  <a:pt x="6106093" y="1780479"/>
                </a:cubicBezTo>
                <a:cubicBezTo>
                  <a:pt x="6129950" y="1776269"/>
                  <a:pt x="6150299" y="1774164"/>
                  <a:pt x="6167138" y="1774164"/>
                </a:cubicBezTo>
                <a:lnTo>
                  <a:pt x="6238710" y="1776269"/>
                </a:lnTo>
                <a:lnTo>
                  <a:pt x="6238710" y="2841411"/>
                </a:lnTo>
                <a:cubicBezTo>
                  <a:pt x="6238710" y="2890529"/>
                  <a:pt x="6236604" y="2920701"/>
                  <a:pt x="6232394" y="2931927"/>
                </a:cubicBezTo>
                <a:cubicBezTo>
                  <a:pt x="6223974" y="2957188"/>
                  <a:pt x="6219764" y="2980343"/>
                  <a:pt x="6219764" y="3001393"/>
                </a:cubicBezTo>
                <a:cubicBezTo>
                  <a:pt x="6219764" y="3025250"/>
                  <a:pt x="6227482" y="3045599"/>
                  <a:pt x="6242920" y="3062439"/>
                </a:cubicBezTo>
                <a:cubicBezTo>
                  <a:pt x="6258356" y="3079279"/>
                  <a:pt x="6283617" y="3087699"/>
                  <a:pt x="6318701" y="3087699"/>
                </a:cubicBezTo>
                <a:cubicBezTo>
                  <a:pt x="6401498" y="3087699"/>
                  <a:pt x="6442897" y="3055422"/>
                  <a:pt x="6442897" y="2990868"/>
                </a:cubicBezTo>
                <a:cubicBezTo>
                  <a:pt x="6442897" y="2979641"/>
                  <a:pt x="6440090" y="2962801"/>
                  <a:pt x="6434477" y="2940348"/>
                </a:cubicBezTo>
                <a:cubicBezTo>
                  <a:pt x="6426057" y="2915087"/>
                  <a:pt x="6421847" y="2891932"/>
                  <a:pt x="6421847" y="2870882"/>
                </a:cubicBezTo>
                <a:lnTo>
                  <a:pt x="6426057" y="1774164"/>
                </a:lnTo>
                <a:lnTo>
                  <a:pt x="6510258" y="1772059"/>
                </a:lnTo>
                <a:lnTo>
                  <a:pt x="6556568" y="1772059"/>
                </a:lnTo>
                <a:cubicBezTo>
                  <a:pt x="6570601" y="1772059"/>
                  <a:pt x="6586389" y="1775567"/>
                  <a:pt x="6603931" y="1782584"/>
                </a:cubicBezTo>
                <a:cubicBezTo>
                  <a:pt x="6621473" y="1789601"/>
                  <a:pt x="6633752" y="1793109"/>
                  <a:pt x="6640769" y="1793109"/>
                </a:cubicBezTo>
                <a:cubicBezTo>
                  <a:pt x="6661820" y="1793109"/>
                  <a:pt x="6679011" y="1780830"/>
                  <a:pt x="6692342" y="1756271"/>
                </a:cubicBezTo>
                <a:cubicBezTo>
                  <a:pt x="6705674" y="1731712"/>
                  <a:pt x="6712340" y="1704698"/>
                  <a:pt x="6712340" y="1675228"/>
                </a:cubicBezTo>
                <a:cubicBezTo>
                  <a:pt x="6712340" y="1651371"/>
                  <a:pt x="6703920" y="1629619"/>
                  <a:pt x="6687080" y="1609972"/>
                </a:cubicBezTo>
                <a:cubicBezTo>
                  <a:pt x="6670240" y="1590325"/>
                  <a:pt x="6649189" y="1580501"/>
                  <a:pt x="6623929" y="1580501"/>
                </a:cubicBezTo>
                <a:cubicBezTo>
                  <a:pt x="6615509" y="1580501"/>
                  <a:pt x="6601475" y="1584010"/>
                  <a:pt x="6581829" y="1591027"/>
                </a:cubicBezTo>
                <a:cubicBezTo>
                  <a:pt x="6562182" y="1598043"/>
                  <a:pt x="6543938" y="1601552"/>
                  <a:pt x="6527098" y="1601552"/>
                </a:cubicBezTo>
                <a:lnTo>
                  <a:pt x="6152403" y="1599447"/>
                </a:lnTo>
                <a:cubicBezTo>
                  <a:pt x="6141177" y="1599447"/>
                  <a:pt x="6127143" y="1596640"/>
                  <a:pt x="6110303" y="1591027"/>
                </a:cubicBezTo>
                <a:cubicBezTo>
                  <a:pt x="6093463" y="1584010"/>
                  <a:pt x="6075219" y="1580501"/>
                  <a:pt x="6055572" y="1580501"/>
                </a:cubicBezTo>
                <a:close/>
                <a:moveTo>
                  <a:pt x="3626697" y="1580501"/>
                </a:moveTo>
                <a:cubicBezTo>
                  <a:pt x="3593017" y="1580501"/>
                  <a:pt x="3567406" y="1590325"/>
                  <a:pt x="3549864" y="1609972"/>
                </a:cubicBezTo>
                <a:cubicBezTo>
                  <a:pt x="3532322" y="1629619"/>
                  <a:pt x="3523551" y="1652072"/>
                  <a:pt x="3523551" y="1677332"/>
                </a:cubicBezTo>
                <a:cubicBezTo>
                  <a:pt x="3523551" y="1712417"/>
                  <a:pt x="3530568" y="1740133"/>
                  <a:pt x="3544601" y="1760481"/>
                </a:cubicBezTo>
                <a:cubicBezTo>
                  <a:pt x="3558635" y="1780830"/>
                  <a:pt x="3578282" y="1791004"/>
                  <a:pt x="3603542" y="1791004"/>
                </a:cubicBezTo>
                <a:cubicBezTo>
                  <a:pt x="3627399" y="1791004"/>
                  <a:pt x="3651958" y="1787496"/>
                  <a:pt x="3677218" y="1780479"/>
                </a:cubicBezTo>
                <a:cubicBezTo>
                  <a:pt x="3701075" y="1776269"/>
                  <a:pt x="3721423" y="1774164"/>
                  <a:pt x="3738264" y="1774164"/>
                </a:cubicBezTo>
                <a:lnTo>
                  <a:pt x="3809835" y="1776269"/>
                </a:lnTo>
                <a:lnTo>
                  <a:pt x="3809835" y="2841411"/>
                </a:lnTo>
                <a:cubicBezTo>
                  <a:pt x="3809835" y="2890529"/>
                  <a:pt x="3807730" y="2920701"/>
                  <a:pt x="3803519" y="2931927"/>
                </a:cubicBezTo>
                <a:cubicBezTo>
                  <a:pt x="3795100" y="2957188"/>
                  <a:pt x="3790889" y="2980343"/>
                  <a:pt x="3790889" y="3001393"/>
                </a:cubicBezTo>
                <a:cubicBezTo>
                  <a:pt x="3790889" y="3025250"/>
                  <a:pt x="3798608" y="3045599"/>
                  <a:pt x="3814045" y="3062439"/>
                </a:cubicBezTo>
                <a:cubicBezTo>
                  <a:pt x="3829481" y="3079279"/>
                  <a:pt x="3854742" y="3087699"/>
                  <a:pt x="3889825" y="3087699"/>
                </a:cubicBezTo>
                <a:cubicBezTo>
                  <a:pt x="3972623" y="3087699"/>
                  <a:pt x="4014022" y="3055422"/>
                  <a:pt x="4014022" y="2990868"/>
                </a:cubicBezTo>
                <a:cubicBezTo>
                  <a:pt x="4014022" y="2979641"/>
                  <a:pt x="4011215" y="2962801"/>
                  <a:pt x="4005602" y="2940348"/>
                </a:cubicBezTo>
                <a:cubicBezTo>
                  <a:pt x="3997181" y="2915087"/>
                  <a:pt x="3992972" y="2891932"/>
                  <a:pt x="3992972" y="2870882"/>
                </a:cubicBezTo>
                <a:lnTo>
                  <a:pt x="3997181" y="1774164"/>
                </a:lnTo>
                <a:lnTo>
                  <a:pt x="4081383" y="1772059"/>
                </a:lnTo>
                <a:lnTo>
                  <a:pt x="4127693" y="1772059"/>
                </a:lnTo>
                <a:cubicBezTo>
                  <a:pt x="4141727" y="1772059"/>
                  <a:pt x="4157515" y="1775567"/>
                  <a:pt x="4175057" y="1782584"/>
                </a:cubicBezTo>
                <a:cubicBezTo>
                  <a:pt x="4192598" y="1789601"/>
                  <a:pt x="4204877" y="1793109"/>
                  <a:pt x="4211895" y="1793109"/>
                </a:cubicBezTo>
                <a:cubicBezTo>
                  <a:pt x="4232945" y="1793109"/>
                  <a:pt x="4250135" y="1780830"/>
                  <a:pt x="4263467" y="1756271"/>
                </a:cubicBezTo>
                <a:cubicBezTo>
                  <a:pt x="4276800" y="1731712"/>
                  <a:pt x="4283465" y="1704698"/>
                  <a:pt x="4283465" y="1675228"/>
                </a:cubicBezTo>
                <a:cubicBezTo>
                  <a:pt x="4283465" y="1651371"/>
                  <a:pt x="4275045" y="1629619"/>
                  <a:pt x="4258205" y="1609972"/>
                </a:cubicBezTo>
                <a:cubicBezTo>
                  <a:pt x="4241364" y="1590325"/>
                  <a:pt x="4220314" y="1580501"/>
                  <a:pt x="4195055" y="1580501"/>
                </a:cubicBezTo>
                <a:cubicBezTo>
                  <a:pt x="4186634" y="1580501"/>
                  <a:pt x="4172601" y="1584010"/>
                  <a:pt x="4152954" y="1591027"/>
                </a:cubicBezTo>
                <a:cubicBezTo>
                  <a:pt x="4133307" y="1598043"/>
                  <a:pt x="4115063" y="1601552"/>
                  <a:pt x="4098223" y="1601552"/>
                </a:cubicBezTo>
                <a:lnTo>
                  <a:pt x="3723528" y="1599447"/>
                </a:lnTo>
                <a:cubicBezTo>
                  <a:pt x="3712302" y="1599447"/>
                  <a:pt x="3698268" y="1596640"/>
                  <a:pt x="3681428" y="1591027"/>
                </a:cubicBezTo>
                <a:cubicBezTo>
                  <a:pt x="3664587" y="1584010"/>
                  <a:pt x="3646345" y="1580501"/>
                  <a:pt x="3626697" y="1580501"/>
                </a:cubicBezTo>
                <a:close/>
                <a:moveTo>
                  <a:pt x="8249598" y="1439465"/>
                </a:moveTo>
                <a:cubicBezTo>
                  <a:pt x="8228549" y="1439465"/>
                  <a:pt x="8212410" y="1444727"/>
                  <a:pt x="8201183" y="1455252"/>
                </a:cubicBezTo>
                <a:cubicBezTo>
                  <a:pt x="8189957" y="1465778"/>
                  <a:pt x="8184343" y="1479460"/>
                  <a:pt x="8184343" y="1496300"/>
                </a:cubicBezTo>
                <a:cubicBezTo>
                  <a:pt x="8184343" y="1511737"/>
                  <a:pt x="8187852" y="1528577"/>
                  <a:pt x="8194868" y="1546821"/>
                </a:cubicBezTo>
                <a:cubicBezTo>
                  <a:pt x="8201884" y="1565065"/>
                  <a:pt x="8205393" y="1579098"/>
                  <a:pt x="8205393" y="1588922"/>
                </a:cubicBezTo>
                <a:cubicBezTo>
                  <a:pt x="8205393" y="1611375"/>
                  <a:pt x="8197675" y="1630320"/>
                  <a:pt x="8182238" y="1645757"/>
                </a:cubicBezTo>
                <a:cubicBezTo>
                  <a:pt x="8134524" y="1605060"/>
                  <a:pt x="8062252" y="1584712"/>
                  <a:pt x="7965420" y="1584712"/>
                </a:cubicBezTo>
                <a:cubicBezTo>
                  <a:pt x="7855959" y="1584712"/>
                  <a:pt x="7775968" y="1609972"/>
                  <a:pt x="7725447" y="1660492"/>
                </a:cubicBezTo>
                <a:cubicBezTo>
                  <a:pt x="7674927" y="1711013"/>
                  <a:pt x="7649666" y="1778374"/>
                  <a:pt x="7649666" y="1862575"/>
                </a:cubicBezTo>
                <a:cubicBezTo>
                  <a:pt x="7649666" y="1934146"/>
                  <a:pt x="7658788" y="1990280"/>
                  <a:pt x="7677032" y="2030977"/>
                </a:cubicBezTo>
                <a:cubicBezTo>
                  <a:pt x="7695276" y="2071674"/>
                  <a:pt x="7725447" y="2108161"/>
                  <a:pt x="7767548" y="2140438"/>
                </a:cubicBezTo>
                <a:cubicBezTo>
                  <a:pt x="7749304" y="2155875"/>
                  <a:pt x="7735271" y="2170610"/>
                  <a:pt x="7725447" y="2184644"/>
                </a:cubicBezTo>
                <a:cubicBezTo>
                  <a:pt x="7715624" y="2198677"/>
                  <a:pt x="7710712" y="2214816"/>
                  <a:pt x="7710712" y="2233059"/>
                </a:cubicBezTo>
                <a:cubicBezTo>
                  <a:pt x="7710712" y="2256916"/>
                  <a:pt x="7715624" y="2274809"/>
                  <a:pt x="7725447" y="2286737"/>
                </a:cubicBezTo>
                <a:cubicBezTo>
                  <a:pt x="7735271" y="2298666"/>
                  <a:pt x="7747901" y="2309542"/>
                  <a:pt x="7763338" y="2319365"/>
                </a:cubicBezTo>
                <a:cubicBezTo>
                  <a:pt x="7713343" y="2379008"/>
                  <a:pt x="7681028" y="2417408"/>
                  <a:pt x="7666392" y="2434566"/>
                </a:cubicBezTo>
                <a:lnTo>
                  <a:pt x="7662935" y="2438586"/>
                </a:lnTo>
                <a:lnTo>
                  <a:pt x="7662560" y="2438776"/>
                </a:lnTo>
                <a:cubicBezTo>
                  <a:pt x="7661595" y="2439598"/>
                  <a:pt x="7660455" y="2440843"/>
                  <a:pt x="7659139" y="2442509"/>
                </a:cubicBezTo>
                <a:cubicBezTo>
                  <a:pt x="7656508" y="2445842"/>
                  <a:pt x="7656705" y="2445776"/>
                  <a:pt x="7659732" y="2442312"/>
                </a:cubicBezTo>
                <a:lnTo>
                  <a:pt x="7662935" y="2438586"/>
                </a:lnTo>
                <a:lnTo>
                  <a:pt x="7664928" y="2437576"/>
                </a:lnTo>
                <a:cubicBezTo>
                  <a:pt x="7668612" y="2437707"/>
                  <a:pt x="7665981" y="2453034"/>
                  <a:pt x="7657034" y="2483557"/>
                </a:cubicBezTo>
                <a:cubicBezTo>
                  <a:pt x="7645106" y="2524254"/>
                  <a:pt x="7639142" y="2580388"/>
                  <a:pt x="7639142" y="2651959"/>
                </a:cubicBezTo>
                <a:cubicBezTo>
                  <a:pt x="7639142" y="2797908"/>
                  <a:pt x="7670717" y="2908070"/>
                  <a:pt x="7733868" y="2982448"/>
                </a:cubicBezTo>
                <a:cubicBezTo>
                  <a:pt x="7797018" y="3056826"/>
                  <a:pt x="7886131" y="3094014"/>
                  <a:pt x="8001205" y="3094014"/>
                </a:cubicBezTo>
                <a:cubicBezTo>
                  <a:pt x="8121893" y="3094014"/>
                  <a:pt x="8211357" y="3052616"/>
                  <a:pt x="8269597" y="2969818"/>
                </a:cubicBezTo>
                <a:cubicBezTo>
                  <a:pt x="8327836" y="2887020"/>
                  <a:pt x="8356955" y="2775454"/>
                  <a:pt x="8356955" y="2635119"/>
                </a:cubicBezTo>
                <a:cubicBezTo>
                  <a:pt x="8356955" y="2521448"/>
                  <a:pt x="8330291" y="2431282"/>
                  <a:pt x="8276964" y="2364623"/>
                </a:cubicBezTo>
                <a:cubicBezTo>
                  <a:pt x="8223637" y="2297964"/>
                  <a:pt x="8154873" y="2264635"/>
                  <a:pt x="8070672" y="2264635"/>
                </a:cubicBezTo>
                <a:cubicBezTo>
                  <a:pt x="8044007" y="2264635"/>
                  <a:pt x="8021554" y="2267441"/>
                  <a:pt x="8003311" y="2273055"/>
                </a:cubicBezTo>
                <a:cubicBezTo>
                  <a:pt x="7985067" y="2278668"/>
                  <a:pt x="7964719" y="2287088"/>
                  <a:pt x="7942265" y="2298315"/>
                </a:cubicBezTo>
                <a:cubicBezTo>
                  <a:pt x="7933845" y="2291298"/>
                  <a:pt x="7922969" y="2284983"/>
                  <a:pt x="7909637" y="2279370"/>
                </a:cubicBezTo>
                <a:cubicBezTo>
                  <a:pt x="7896305" y="2273756"/>
                  <a:pt x="7887183" y="2268845"/>
                  <a:pt x="7882272" y="2264635"/>
                </a:cubicBezTo>
                <a:cubicBezTo>
                  <a:pt x="7877360" y="2260424"/>
                  <a:pt x="7874904" y="2252004"/>
                  <a:pt x="7874904" y="2239374"/>
                </a:cubicBezTo>
                <a:cubicBezTo>
                  <a:pt x="7874904" y="2219727"/>
                  <a:pt x="7881921" y="2206045"/>
                  <a:pt x="7895954" y="2198326"/>
                </a:cubicBezTo>
                <a:cubicBezTo>
                  <a:pt x="7909988" y="2190608"/>
                  <a:pt x="7931740" y="2183240"/>
                  <a:pt x="7961210" y="2176224"/>
                </a:cubicBezTo>
                <a:cubicBezTo>
                  <a:pt x="8059445" y="2160787"/>
                  <a:pt x="8133822" y="2130264"/>
                  <a:pt x="8184343" y="2084655"/>
                </a:cubicBezTo>
                <a:cubicBezTo>
                  <a:pt x="8234863" y="2039046"/>
                  <a:pt x="8260124" y="1965721"/>
                  <a:pt x="8260124" y="1864680"/>
                </a:cubicBezTo>
                <a:cubicBezTo>
                  <a:pt x="8260124" y="1812756"/>
                  <a:pt x="8253809" y="1767849"/>
                  <a:pt x="8241179" y="1729958"/>
                </a:cubicBezTo>
                <a:cubicBezTo>
                  <a:pt x="8274859" y="1714522"/>
                  <a:pt x="8301523" y="1691366"/>
                  <a:pt x="8321170" y="1660492"/>
                </a:cubicBezTo>
                <a:cubicBezTo>
                  <a:pt x="8340816" y="1629619"/>
                  <a:pt x="8350640" y="1596640"/>
                  <a:pt x="8350640" y="1561556"/>
                </a:cubicBezTo>
                <a:cubicBezTo>
                  <a:pt x="8350640" y="1516649"/>
                  <a:pt x="8344325" y="1485074"/>
                  <a:pt x="8331695" y="1466830"/>
                </a:cubicBezTo>
                <a:cubicBezTo>
                  <a:pt x="8319065" y="1448587"/>
                  <a:pt x="8291699" y="1439465"/>
                  <a:pt x="8249598" y="1439465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63635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97"/>
    </mc:Choice>
    <mc:Fallback>
      <p:transition spd="slow" advTm="5697"/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6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CD130A2B-D781-E77B-AF35-85895DC35E45}"/>
              </a:ext>
            </a:extLst>
          </p:cNvPr>
          <p:cNvGrpSpPr/>
          <p:nvPr/>
        </p:nvGrpSpPr>
        <p:grpSpPr>
          <a:xfrm>
            <a:off x="9468854" y="1821728"/>
            <a:ext cx="2446187" cy="3742441"/>
            <a:chOff x="9468854" y="1821728"/>
            <a:chExt cx="2446187" cy="3742441"/>
          </a:xfrm>
          <a:effectLst>
            <a:outerShdw blurRad="152400" dist="317500" dir="5400000" sx="90000" sy="-19000" rotWithShape="0">
              <a:srgbClr val="FFFF00">
                <a:alpha val="40000"/>
              </a:srgbClr>
            </a:outerShdw>
          </a:effectLst>
        </p:grpSpPr>
        <p:sp>
          <p:nvSpPr>
            <p:cNvPr id="29" name="Rectangle: Top Corners Rounded 28">
              <a:extLst>
                <a:ext uri="{FF2B5EF4-FFF2-40B4-BE49-F238E27FC236}">
                  <a16:creationId xmlns:a16="http://schemas.microsoft.com/office/drawing/2014/main" id="{34286287-017D-D10A-DADD-A3D6E963648C}"/>
                </a:ext>
              </a:extLst>
            </p:cNvPr>
            <p:cNvSpPr/>
            <p:nvPr/>
          </p:nvSpPr>
          <p:spPr>
            <a:xfrm rot="10800000">
              <a:off x="9468854" y="1821728"/>
              <a:ext cx="2446187" cy="3742441"/>
            </a:xfrm>
            <a:prstGeom prst="round2SameRect">
              <a:avLst/>
            </a:prstGeom>
            <a:solidFill>
              <a:srgbClr val="FDEBD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B53F268-F190-ACA9-E9A8-BFBA79940A24}"/>
                </a:ext>
              </a:extLst>
            </p:cNvPr>
            <p:cNvSpPr txBox="1"/>
            <p:nvPr/>
          </p:nvSpPr>
          <p:spPr>
            <a:xfrm>
              <a:off x="9827926" y="2557023"/>
              <a:ext cx="178414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91ADC8"/>
                  </a:solidFill>
                  <a:latin typeface="Avenir Next LT Pro" panose="020F0502020204030204" pitchFamily="34" charset="0"/>
                </a:rPr>
                <a:t>TEXT</a:t>
              </a:r>
              <a:endParaRPr lang="fr-MA" sz="2000" b="1" dirty="0">
                <a:solidFill>
                  <a:srgbClr val="91ADC8"/>
                </a:solidFill>
                <a:latin typeface="Avenir Next LT Pro" panose="020F0502020204030204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8C523AF-A923-CCEE-8E47-6C54440AF08F}"/>
                </a:ext>
              </a:extLst>
            </p:cNvPr>
            <p:cNvSpPr txBox="1"/>
            <p:nvPr/>
          </p:nvSpPr>
          <p:spPr>
            <a:xfrm>
              <a:off x="9827926" y="3226326"/>
              <a:ext cx="18739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TEXT</a:t>
              </a:r>
              <a:endParaRPr lang="fr-MA" dirty="0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C8DECC8-F706-A0E5-A5DD-0C6F1569F53A}"/>
              </a:ext>
            </a:extLst>
          </p:cNvPr>
          <p:cNvGrpSpPr/>
          <p:nvPr/>
        </p:nvGrpSpPr>
        <p:grpSpPr>
          <a:xfrm>
            <a:off x="3463213" y="1821728"/>
            <a:ext cx="2448561" cy="3742441"/>
            <a:chOff x="3463213" y="1821728"/>
            <a:chExt cx="2448561" cy="3742441"/>
          </a:xfrm>
          <a:effectLst>
            <a:outerShdw blurRad="152400" dist="317500" dir="5400000" sx="90000" sy="-19000" rotWithShape="0">
              <a:srgbClr val="FFFF00">
                <a:alpha val="40000"/>
              </a:srgbClr>
            </a:outerShdw>
          </a:effectLst>
        </p:grpSpPr>
        <p:sp>
          <p:nvSpPr>
            <p:cNvPr id="5" name="Rectangle: Top Corners Rounded 4">
              <a:extLst>
                <a:ext uri="{FF2B5EF4-FFF2-40B4-BE49-F238E27FC236}">
                  <a16:creationId xmlns:a16="http://schemas.microsoft.com/office/drawing/2014/main" id="{B3911FC5-BD5C-587A-5C7B-A6C9FE65EFF8}"/>
                </a:ext>
              </a:extLst>
            </p:cNvPr>
            <p:cNvSpPr/>
            <p:nvPr/>
          </p:nvSpPr>
          <p:spPr>
            <a:xfrm rot="10800000">
              <a:off x="3463213" y="1821728"/>
              <a:ext cx="2448561" cy="3742441"/>
            </a:xfrm>
            <a:prstGeom prst="round2SameRect">
              <a:avLst/>
            </a:prstGeom>
            <a:solidFill>
              <a:srgbClr val="FAFD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4D9617E-6A70-3D31-3F3D-2CEE86F3AFF8}"/>
                </a:ext>
              </a:extLst>
            </p:cNvPr>
            <p:cNvSpPr txBox="1"/>
            <p:nvPr/>
          </p:nvSpPr>
          <p:spPr>
            <a:xfrm>
              <a:off x="3822634" y="2557023"/>
              <a:ext cx="17858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91ADC8"/>
                  </a:solidFill>
                  <a:latin typeface="Avenir Next LT Pro" panose="020F0502020204030204" pitchFamily="34" charset="0"/>
                </a:rPr>
                <a:t>TEXT</a:t>
              </a:r>
              <a:endParaRPr lang="fr-MA" sz="2000" b="1" dirty="0">
                <a:solidFill>
                  <a:srgbClr val="91ADC8"/>
                </a:solidFill>
                <a:latin typeface="Avenir Next LT Pro" panose="020F050202020403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1704A0D-E606-8403-60EB-94E2FC6C2E2E}"/>
                </a:ext>
              </a:extLst>
            </p:cNvPr>
            <p:cNvSpPr txBox="1"/>
            <p:nvPr/>
          </p:nvSpPr>
          <p:spPr>
            <a:xfrm>
              <a:off x="3822634" y="3226326"/>
              <a:ext cx="18757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TEXT</a:t>
              </a:r>
              <a:endParaRPr lang="fr-MA" dirty="0"/>
            </a:p>
          </p:txBody>
        </p:sp>
      </p:grpSp>
      <p:grpSp>
        <p:nvGrpSpPr>
          <p:cNvPr id="40" name="green verde">
            <a:extLst>
              <a:ext uri="{FF2B5EF4-FFF2-40B4-BE49-F238E27FC236}">
                <a16:creationId xmlns:a16="http://schemas.microsoft.com/office/drawing/2014/main" id="{01947C27-07EA-3487-D049-BBD472F87FEB}"/>
              </a:ext>
            </a:extLst>
          </p:cNvPr>
          <p:cNvGrpSpPr/>
          <p:nvPr/>
        </p:nvGrpSpPr>
        <p:grpSpPr>
          <a:xfrm>
            <a:off x="3373359" y="1293831"/>
            <a:ext cx="2639505" cy="942681"/>
            <a:chOff x="3373359" y="1293831"/>
            <a:chExt cx="2639505" cy="942681"/>
          </a:xfrm>
        </p:grpSpPr>
        <p:sp>
          <p:nvSpPr>
            <p:cNvPr id="4" name="Flowchart: Document 3">
              <a:extLst>
                <a:ext uri="{FF2B5EF4-FFF2-40B4-BE49-F238E27FC236}">
                  <a16:creationId xmlns:a16="http://schemas.microsoft.com/office/drawing/2014/main" id="{B1B7AC62-737C-0C4D-74F9-427208215615}"/>
                </a:ext>
              </a:extLst>
            </p:cNvPr>
            <p:cNvSpPr/>
            <p:nvPr/>
          </p:nvSpPr>
          <p:spPr>
            <a:xfrm>
              <a:off x="3373359" y="1293831"/>
              <a:ext cx="2639505" cy="942681"/>
            </a:xfrm>
            <a:prstGeom prst="flowChartDocument">
              <a:avLst/>
            </a:prstGeom>
            <a:gradFill flip="none" rotWithShape="1">
              <a:gsLst>
                <a:gs pos="83000">
                  <a:srgbClr val="AED6CF"/>
                </a:gs>
                <a:gs pos="100000">
                  <a:schemeClr val="accent4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BAD618C-64EF-AD03-F681-F9E9E900B83F}"/>
                </a:ext>
              </a:extLst>
            </p:cNvPr>
            <p:cNvSpPr txBox="1"/>
            <p:nvPr/>
          </p:nvSpPr>
          <p:spPr>
            <a:xfrm>
              <a:off x="3822634" y="1501221"/>
              <a:ext cx="16398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b="1" dirty="0">
                  <a:solidFill>
                    <a:schemeClr val="bg1"/>
                  </a:solidFill>
                  <a:latin typeface="Avenir Next LT Pro" panose="020F0502020204030204" pitchFamily="34" charset="0"/>
                </a:rPr>
                <a:t>TEXT HERE</a:t>
              </a:r>
              <a:endParaRPr lang="fr-MA" sz="2000" b="1" dirty="0">
                <a:solidFill>
                  <a:schemeClr val="bg1"/>
                </a:solidFill>
                <a:latin typeface="Avenir Next LT Pro" panose="020F0502020204030204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55E2C5C-466A-80F3-2341-B551418E086D}"/>
              </a:ext>
            </a:extLst>
          </p:cNvPr>
          <p:cNvGrpSpPr/>
          <p:nvPr/>
        </p:nvGrpSpPr>
        <p:grpSpPr>
          <a:xfrm>
            <a:off x="351227" y="1821728"/>
            <a:ext cx="2428158" cy="3742441"/>
            <a:chOff x="351227" y="1821728"/>
            <a:chExt cx="2428158" cy="3742441"/>
          </a:xfrm>
          <a:effectLst>
            <a:outerShdw blurRad="152400" dist="317500" dir="5400000" sx="90000" sy="-19000" rotWithShape="0">
              <a:srgbClr val="FFFF00">
                <a:alpha val="40000"/>
              </a:srgbClr>
            </a:outerShdw>
          </a:effectLst>
        </p:grpSpPr>
        <p:sp>
          <p:nvSpPr>
            <p:cNvPr id="17" name="Rectangle: Top Corners Rounded 16">
              <a:extLst>
                <a:ext uri="{FF2B5EF4-FFF2-40B4-BE49-F238E27FC236}">
                  <a16:creationId xmlns:a16="http://schemas.microsoft.com/office/drawing/2014/main" id="{44A7FF8C-C09A-7B05-E84D-ED95C9AF3178}"/>
                </a:ext>
              </a:extLst>
            </p:cNvPr>
            <p:cNvSpPr/>
            <p:nvPr/>
          </p:nvSpPr>
          <p:spPr>
            <a:xfrm rot="10800000">
              <a:off x="351227" y="1821728"/>
              <a:ext cx="2428158" cy="3742441"/>
            </a:xfrm>
            <a:prstGeom prst="round2SameRect">
              <a:avLst/>
            </a:prstGeom>
            <a:solidFill>
              <a:srgbClr val="ECEED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8FE9573-B110-9DE8-2425-B1DB6A04B8B4}"/>
                </a:ext>
              </a:extLst>
            </p:cNvPr>
            <p:cNvSpPr txBox="1"/>
            <p:nvPr/>
          </p:nvSpPr>
          <p:spPr>
            <a:xfrm>
              <a:off x="707653" y="2557023"/>
              <a:ext cx="1771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91ADC8"/>
                  </a:solidFill>
                  <a:latin typeface="Avenir Next LT Pro" panose="020F0502020204030204" pitchFamily="34" charset="0"/>
                </a:rPr>
                <a:t>TEXT</a:t>
              </a:r>
              <a:endParaRPr lang="fr-MA" sz="2000" b="1" dirty="0">
                <a:solidFill>
                  <a:srgbClr val="91ADC8"/>
                </a:solidFill>
                <a:latin typeface="Avenir Next LT Pro" panose="020F050202020403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DF63106-5203-AC7B-7158-5F6482EED382}"/>
                </a:ext>
              </a:extLst>
            </p:cNvPr>
            <p:cNvSpPr txBox="1"/>
            <p:nvPr/>
          </p:nvSpPr>
          <p:spPr>
            <a:xfrm>
              <a:off x="707653" y="3226326"/>
              <a:ext cx="18601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TEXT</a:t>
              </a:r>
              <a:endParaRPr lang="fr-MA" dirty="0"/>
            </a:p>
          </p:txBody>
        </p:sp>
      </p:grpSp>
      <p:grpSp>
        <p:nvGrpSpPr>
          <p:cNvPr id="39" name="Purple">
            <a:extLst>
              <a:ext uri="{FF2B5EF4-FFF2-40B4-BE49-F238E27FC236}">
                <a16:creationId xmlns:a16="http://schemas.microsoft.com/office/drawing/2014/main" id="{E77ED728-7EA9-4A53-8C72-F9A34A5C5DBF}"/>
              </a:ext>
            </a:extLst>
          </p:cNvPr>
          <p:cNvGrpSpPr/>
          <p:nvPr/>
        </p:nvGrpSpPr>
        <p:grpSpPr>
          <a:xfrm>
            <a:off x="262122" y="1293831"/>
            <a:ext cx="2617512" cy="942681"/>
            <a:chOff x="262122" y="1293831"/>
            <a:chExt cx="2617512" cy="942681"/>
          </a:xfrm>
        </p:grpSpPr>
        <p:sp>
          <p:nvSpPr>
            <p:cNvPr id="18" name="Flowchart: Document 17">
              <a:extLst>
                <a:ext uri="{FF2B5EF4-FFF2-40B4-BE49-F238E27FC236}">
                  <a16:creationId xmlns:a16="http://schemas.microsoft.com/office/drawing/2014/main" id="{8FC564E2-E8B1-4C7F-8563-E53E1038F966}"/>
                </a:ext>
              </a:extLst>
            </p:cNvPr>
            <p:cNvSpPr/>
            <p:nvPr/>
          </p:nvSpPr>
          <p:spPr>
            <a:xfrm>
              <a:off x="262122" y="1293831"/>
              <a:ext cx="2617512" cy="942681"/>
            </a:xfrm>
            <a:prstGeom prst="flowChartDocument">
              <a:avLst/>
            </a:prstGeom>
            <a:gradFill flip="none" rotWithShape="1">
              <a:gsLst>
                <a:gs pos="83000">
                  <a:srgbClr val="B2B0E8"/>
                </a:gs>
                <a:gs pos="100000">
                  <a:schemeClr val="accent4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6961F9F-F3C8-28B3-843F-34CAE69C03B2}"/>
                </a:ext>
              </a:extLst>
            </p:cNvPr>
            <p:cNvSpPr txBox="1"/>
            <p:nvPr/>
          </p:nvSpPr>
          <p:spPr>
            <a:xfrm>
              <a:off x="707653" y="1501221"/>
              <a:ext cx="1626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b="1" dirty="0">
                  <a:solidFill>
                    <a:schemeClr val="bg1"/>
                  </a:solidFill>
                  <a:latin typeface="Avenir Next LT Pro" panose="020F0502020204030204" pitchFamily="34" charset="0"/>
                </a:rPr>
                <a:t>TEXT HERE</a:t>
              </a:r>
              <a:endParaRPr lang="fr-MA" sz="2000" b="1" dirty="0">
                <a:solidFill>
                  <a:schemeClr val="bg1"/>
                </a:solidFill>
                <a:latin typeface="Avenir Next LT Pro" panose="020F0502020204030204" pitchFamily="34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1CC8909-A15E-2F8B-CEEB-39B34355C741}"/>
              </a:ext>
            </a:extLst>
          </p:cNvPr>
          <p:cNvGrpSpPr/>
          <p:nvPr/>
        </p:nvGrpSpPr>
        <p:grpSpPr>
          <a:xfrm>
            <a:off x="6500977" y="1821728"/>
            <a:ext cx="2446187" cy="3742441"/>
            <a:chOff x="6500977" y="1821728"/>
            <a:chExt cx="2446187" cy="3742441"/>
          </a:xfrm>
          <a:effectLst>
            <a:outerShdw blurRad="152400" dist="317500" dir="5400000" sx="90000" sy="-19000" rotWithShape="0">
              <a:srgbClr val="FFFF00">
                <a:alpha val="40000"/>
              </a:srgbClr>
            </a:outerShdw>
          </a:effectLst>
        </p:grpSpPr>
        <p:sp>
          <p:nvSpPr>
            <p:cNvPr id="23" name="Rectangle: Top Corners Rounded 22">
              <a:extLst>
                <a:ext uri="{FF2B5EF4-FFF2-40B4-BE49-F238E27FC236}">
                  <a16:creationId xmlns:a16="http://schemas.microsoft.com/office/drawing/2014/main" id="{F45BE08E-77CA-4709-72A8-70DCBC7CF466}"/>
                </a:ext>
              </a:extLst>
            </p:cNvPr>
            <p:cNvSpPr/>
            <p:nvPr/>
          </p:nvSpPr>
          <p:spPr>
            <a:xfrm rot="10800000">
              <a:off x="6500977" y="1821728"/>
              <a:ext cx="2446187" cy="3742441"/>
            </a:xfrm>
            <a:prstGeom prst="round2SameRect">
              <a:avLst/>
            </a:prstGeom>
            <a:solidFill>
              <a:srgbClr val="DDF4E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76BCB62-B6E6-CE21-3E1F-7ACAA8CE813C}"/>
                </a:ext>
              </a:extLst>
            </p:cNvPr>
            <p:cNvSpPr txBox="1"/>
            <p:nvPr/>
          </p:nvSpPr>
          <p:spPr>
            <a:xfrm>
              <a:off x="6860049" y="2557023"/>
              <a:ext cx="178414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91ADC8"/>
                  </a:solidFill>
                  <a:latin typeface="Avenir Next LT Pro" panose="020F0502020204030204" pitchFamily="34" charset="0"/>
                </a:rPr>
                <a:t>TEXT</a:t>
              </a:r>
              <a:endParaRPr lang="fr-MA" sz="2000" b="1" dirty="0">
                <a:solidFill>
                  <a:srgbClr val="91ADC8"/>
                </a:solidFill>
                <a:latin typeface="Avenir Next LT Pro" panose="020F0502020204030204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51FCD75-9F27-4B5F-78BA-A9296E77AD3B}"/>
                </a:ext>
              </a:extLst>
            </p:cNvPr>
            <p:cNvSpPr txBox="1"/>
            <p:nvPr/>
          </p:nvSpPr>
          <p:spPr>
            <a:xfrm>
              <a:off x="6860049" y="3226326"/>
              <a:ext cx="18739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TEXT</a:t>
              </a:r>
              <a:endParaRPr lang="fr-MA" dirty="0"/>
            </a:p>
          </p:txBody>
        </p:sp>
      </p:grpSp>
      <p:grpSp>
        <p:nvGrpSpPr>
          <p:cNvPr id="41" name="green tea">
            <a:extLst>
              <a:ext uri="{FF2B5EF4-FFF2-40B4-BE49-F238E27FC236}">
                <a16:creationId xmlns:a16="http://schemas.microsoft.com/office/drawing/2014/main" id="{5BB40ECA-7951-8534-23A1-302470B797C4}"/>
              </a:ext>
            </a:extLst>
          </p:cNvPr>
          <p:cNvGrpSpPr/>
          <p:nvPr/>
        </p:nvGrpSpPr>
        <p:grpSpPr>
          <a:xfrm>
            <a:off x="6422386" y="1293832"/>
            <a:ext cx="2636946" cy="942681"/>
            <a:chOff x="6422386" y="1293832"/>
            <a:chExt cx="2636946" cy="942681"/>
          </a:xfrm>
        </p:grpSpPr>
        <p:sp>
          <p:nvSpPr>
            <p:cNvPr id="24" name="Flowchart: Document 23">
              <a:extLst>
                <a:ext uri="{FF2B5EF4-FFF2-40B4-BE49-F238E27FC236}">
                  <a16:creationId xmlns:a16="http://schemas.microsoft.com/office/drawing/2014/main" id="{32D1E68C-8A2D-963B-7549-A936E0E528D0}"/>
                </a:ext>
              </a:extLst>
            </p:cNvPr>
            <p:cNvSpPr/>
            <p:nvPr/>
          </p:nvSpPr>
          <p:spPr>
            <a:xfrm>
              <a:off x="6422386" y="1293832"/>
              <a:ext cx="2636946" cy="942681"/>
            </a:xfrm>
            <a:prstGeom prst="flowChartDocument">
              <a:avLst/>
            </a:prstGeom>
            <a:gradFill flip="none" rotWithShape="1">
              <a:gsLst>
                <a:gs pos="83000">
                  <a:srgbClr val="A8BBA3"/>
                </a:gs>
                <a:gs pos="100000">
                  <a:schemeClr val="accent4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C1BEA7B-1BA3-9C29-45E6-DDF6C4C35776}"/>
                </a:ext>
              </a:extLst>
            </p:cNvPr>
            <p:cNvSpPr txBox="1"/>
            <p:nvPr/>
          </p:nvSpPr>
          <p:spPr>
            <a:xfrm>
              <a:off x="6871225" y="1501222"/>
              <a:ext cx="163827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b="1" dirty="0">
                  <a:solidFill>
                    <a:schemeClr val="bg1"/>
                  </a:solidFill>
                  <a:latin typeface="Avenir Next LT Pro" panose="020F0502020204030204" pitchFamily="34" charset="0"/>
                </a:rPr>
                <a:t>TEXT HERE</a:t>
              </a:r>
              <a:endParaRPr lang="fr-MA" sz="2000" b="1" dirty="0">
                <a:solidFill>
                  <a:schemeClr val="bg1"/>
                </a:solidFill>
                <a:latin typeface="Avenir Next LT Pro" panose="020F0502020204030204" pitchFamily="34" charset="0"/>
              </a:endParaRPr>
            </a:p>
          </p:txBody>
        </p:sp>
      </p:grpSp>
      <p:grpSp>
        <p:nvGrpSpPr>
          <p:cNvPr id="42" name="rose red">
            <a:extLst>
              <a:ext uri="{FF2B5EF4-FFF2-40B4-BE49-F238E27FC236}">
                <a16:creationId xmlns:a16="http://schemas.microsoft.com/office/drawing/2014/main" id="{906A83CE-58E5-A790-0693-8B8EF01E5435}"/>
              </a:ext>
            </a:extLst>
          </p:cNvPr>
          <p:cNvGrpSpPr/>
          <p:nvPr/>
        </p:nvGrpSpPr>
        <p:grpSpPr>
          <a:xfrm>
            <a:off x="9379087" y="1293831"/>
            <a:ext cx="2636946" cy="942681"/>
            <a:chOff x="9379087" y="1293831"/>
            <a:chExt cx="2636946" cy="942681"/>
          </a:xfrm>
        </p:grpSpPr>
        <p:sp>
          <p:nvSpPr>
            <p:cNvPr id="30" name="Flowchart: Document 29">
              <a:extLst>
                <a:ext uri="{FF2B5EF4-FFF2-40B4-BE49-F238E27FC236}">
                  <a16:creationId xmlns:a16="http://schemas.microsoft.com/office/drawing/2014/main" id="{C178375D-94FA-C37C-DC91-336F69098E84}"/>
                </a:ext>
              </a:extLst>
            </p:cNvPr>
            <p:cNvSpPr/>
            <p:nvPr/>
          </p:nvSpPr>
          <p:spPr>
            <a:xfrm>
              <a:off x="9379087" y="1293831"/>
              <a:ext cx="2636946" cy="942681"/>
            </a:xfrm>
            <a:prstGeom prst="flowChartDocument">
              <a:avLst/>
            </a:prstGeom>
            <a:gradFill flip="none" rotWithShape="1">
              <a:gsLst>
                <a:gs pos="83000">
                  <a:srgbClr val="F75270"/>
                </a:gs>
                <a:gs pos="100000">
                  <a:schemeClr val="accent4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1C1D65E-B415-A404-4607-F7133CC1D473}"/>
                </a:ext>
              </a:extLst>
            </p:cNvPr>
            <p:cNvSpPr txBox="1"/>
            <p:nvPr/>
          </p:nvSpPr>
          <p:spPr>
            <a:xfrm>
              <a:off x="9827926" y="1501221"/>
              <a:ext cx="163827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b="1" dirty="0">
                  <a:solidFill>
                    <a:schemeClr val="bg1"/>
                  </a:solidFill>
                  <a:latin typeface="Avenir Next LT Pro" panose="020F0502020204030204" pitchFamily="34" charset="0"/>
                </a:rPr>
                <a:t>TEXT HERE</a:t>
              </a:r>
              <a:endParaRPr lang="fr-MA" sz="2000" b="1" dirty="0">
                <a:solidFill>
                  <a:schemeClr val="bg1"/>
                </a:solidFill>
                <a:latin typeface="Avenir Next LT Pro" panose="020F0502020204030204" pitchFamily="34" charset="0"/>
              </a:endParaRPr>
            </a:p>
          </p:txBody>
        </p:sp>
      </p:grpSp>
      <p:sp>
        <p:nvSpPr>
          <p:cNvPr id="34" name="head">
            <a:extLst>
              <a:ext uri="{FF2B5EF4-FFF2-40B4-BE49-F238E27FC236}">
                <a16:creationId xmlns:a16="http://schemas.microsoft.com/office/drawing/2014/main" id="{E34852AA-24E2-91D2-CFB4-55450217CB20}"/>
              </a:ext>
            </a:extLst>
          </p:cNvPr>
          <p:cNvSpPr/>
          <p:nvPr/>
        </p:nvSpPr>
        <p:spPr>
          <a:xfrm>
            <a:off x="0" y="0"/>
            <a:ext cx="12192000" cy="12938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780870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2322">
        <p15:prstTrans prst="wind"/>
      </p:transition>
    </mc:Choice>
    <mc:Fallback>
      <p:transition spd="slow" advTm="232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7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75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75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D63466-0530-CC70-EB41-2DA907F3CA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ardrop 17">
            <a:extLst>
              <a:ext uri="{FF2B5EF4-FFF2-40B4-BE49-F238E27FC236}">
                <a16:creationId xmlns:a16="http://schemas.microsoft.com/office/drawing/2014/main" id="{70B8EA1F-B417-6B47-EB60-DECA52E86F4C}"/>
              </a:ext>
            </a:extLst>
          </p:cNvPr>
          <p:cNvSpPr/>
          <p:nvPr/>
        </p:nvSpPr>
        <p:spPr>
          <a:xfrm rot="18806137">
            <a:off x="4622129" y="3725924"/>
            <a:ext cx="1932495" cy="2017336"/>
          </a:xfrm>
          <a:prstGeom prst="teardrop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F0DC10C-8559-33C5-8CAB-BAFDDEC36566}"/>
              </a:ext>
            </a:extLst>
          </p:cNvPr>
          <p:cNvGrpSpPr/>
          <p:nvPr/>
        </p:nvGrpSpPr>
        <p:grpSpPr>
          <a:xfrm>
            <a:off x="4823309" y="968728"/>
            <a:ext cx="2039307" cy="4755455"/>
            <a:chOff x="1756750" y="683866"/>
            <a:chExt cx="2039307" cy="4755455"/>
          </a:xfrm>
          <a:solidFill>
            <a:srgbClr val="91ADC8"/>
          </a:solidFill>
        </p:grpSpPr>
        <p:sp>
          <p:nvSpPr>
            <p:cNvPr id="23" name="Teardrop 22">
              <a:extLst>
                <a:ext uri="{FF2B5EF4-FFF2-40B4-BE49-F238E27FC236}">
                  <a16:creationId xmlns:a16="http://schemas.microsoft.com/office/drawing/2014/main" id="{6E409549-40C4-3406-21E4-3338DE8F856E}"/>
                </a:ext>
              </a:extLst>
            </p:cNvPr>
            <p:cNvSpPr/>
            <p:nvPr/>
          </p:nvSpPr>
          <p:spPr>
            <a:xfrm rot="8201513">
              <a:off x="1756750" y="683866"/>
              <a:ext cx="1932495" cy="2017336"/>
            </a:xfrm>
            <a:prstGeom prst="teardrop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 dirty="0"/>
            </a:p>
          </p:txBody>
        </p:sp>
        <p:sp>
          <p:nvSpPr>
            <p:cNvPr id="24" name="Teardrop 23">
              <a:extLst>
                <a:ext uri="{FF2B5EF4-FFF2-40B4-BE49-F238E27FC236}">
                  <a16:creationId xmlns:a16="http://schemas.microsoft.com/office/drawing/2014/main" id="{877072B1-1155-9717-C4F1-066666B2F50B}"/>
                </a:ext>
              </a:extLst>
            </p:cNvPr>
            <p:cNvSpPr/>
            <p:nvPr/>
          </p:nvSpPr>
          <p:spPr>
            <a:xfrm rot="18806137">
              <a:off x="1821141" y="3464406"/>
              <a:ext cx="1932495" cy="2017336"/>
            </a:xfrm>
            <a:prstGeom prst="teardrop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0E2BADF-C086-A846-5642-C130F6C47DBD}"/>
              </a:ext>
            </a:extLst>
          </p:cNvPr>
          <p:cNvGrpSpPr/>
          <p:nvPr/>
        </p:nvGrpSpPr>
        <p:grpSpPr>
          <a:xfrm>
            <a:off x="4823309" y="968728"/>
            <a:ext cx="2039307" cy="4755455"/>
            <a:chOff x="1756750" y="683866"/>
            <a:chExt cx="2039307" cy="4755455"/>
          </a:xfrm>
          <a:solidFill>
            <a:srgbClr val="91ADC8"/>
          </a:solidFill>
        </p:grpSpPr>
        <p:sp>
          <p:nvSpPr>
            <p:cNvPr id="3" name="Teardrop 2">
              <a:extLst>
                <a:ext uri="{FF2B5EF4-FFF2-40B4-BE49-F238E27FC236}">
                  <a16:creationId xmlns:a16="http://schemas.microsoft.com/office/drawing/2014/main" id="{95191280-71BB-23B7-7152-140B5F1521CF}"/>
                </a:ext>
              </a:extLst>
            </p:cNvPr>
            <p:cNvSpPr/>
            <p:nvPr/>
          </p:nvSpPr>
          <p:spPr>
            <a:xfrm rot="8201513">
              <a:off x="1756750" y="683866"/>
              <a:ext cx="1932495" cy="2017336"/>
            </a:xfrm>
            <a:prstGeom prst="teardrop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 dirty="0"/>
            </a:p>
          </p:txBody>
        </p:sp>
        <p:sp>
          <p:nvSpPr>
            <p:cNvPr id="16" name="Teardrop 15">
              <a:extLst>
                <a:ext uri="{FF2B5EF4-FFF2-40B4-BE49-F238E27FC236}">
                  <a16:creationId xmlns:a16="http://schemas.microsoft.com/office/drawing/2014/main" id="{A7AA4D15-D03E-0F5C-0C36-3E13308F5EAA}"/>
                </a:ext>
              </a:extLst>
            </p:cNvPr>
            <p:cNvSpPr/>
            <p:nvPr/>
          </p:nvSpPr>
          <p:spPr>
            <a:xfrm rot="18806137">
              <a:off x="1821141" y="3464406"/>
              <a:ext cx="1932495" cy="2017336"/>
            </a:xfrm>
            <a:prstGeom prst="teardrop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352130D-C19B-8CA0-0679-DB674F4786A8}"/>
              </a:ext>
            </a:extLst>
          </p:cNvPr>
          <p:cNvGrpSpPr/>
          <p:nvPr/>
        </p:nvGrpSpPr>
        <p:grpSpPr>
          <a:xfrm>
            <a:off x="4823309" y="968728"/>
            <a:ext cx="2039307" cy="4755455"/>
            <a:chOff x="1756750" y="683866"/>
            <a:chExt cx="2039307" cy="4755455"/>
          </a:xfrm>
          <a:solidFill>
            <a:srgbClr val="91ADC8"/>
          </a:solidFill>
        </p:grpSpPr>
        <p:sp>
          <p:nvSpPr>
            <p:cNvPr id="25" name="Teardrop 24">
              <a:extLst>
                <a:ext uri="{FF2B5EF4-FFF2-40B4-BE49-F238E27FC236}">
                  <a16:creationId xmlns:a16="http://schemas.microsoft.com/office/drawing/2014/main" id="{36BE8EAE-4E6C-1CB7-649F-19FD2A9E4CD4}"/>
                </a:ext>
              </a:extLst>
            </p:cNvPr>
            <p:cNvSpPr/>
            <p:nvPr/>
          </p:nvSpPr>
          <p:spPr>
            <a:xfrm rot="8201513">
              <a:off x="1756750" y="683866"/>
              <a:ext cx="1932495" cy="2017336"/>
            </a:xfrm>
            <a:prstGeom prst="teardrop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 dirty="0"/>
            </a:p>
          </p:txBody>
        </p:sp>
        <p:sp>
          <p:nvSpPr>
            <p:cNvPr id="26" name="Teardrop 25">
              <a:extLst>
                <a:ext uri="{FF2B5EF4-FFF2-40B4-BE49-F238E27FC236}">
                  <a16:creationId xmlns:a16="http://schemas.microsoft.com/office/drawing/2014/main" id="{3376D8C9-C02D-7218-1602-7C99ABD5B4CC}"/>
                </a:ext>
              </a:extLst>
            </p:cNvPr>
            <p:cNvSpPr/>
            <p:nvPr/>
          </p:nvSpPr>
          <p:spPr>
            <a:xfrm rot="18806137">
              <a:off x="1821141" y="3464406"/>
              <a:ext cx="1932495" cy="2017336"/>
            </a:xfrm>
            <a:prstGeom prst="teardrop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6D5A6A2-A5C3-B828-5CE5-8E9FB530A6D1}"/>
              </a:ext>
            </a:extLst>
          </p:cNvPr>
          <p:cNvGrpSpPr/>
          <p:nvPr/>
        </p:nvGrpSpPr>
        <p:grpSpPr>
          <a:xfrm>
            <a:off x="4834293" y="971359"/>
            <a:ext cx="2039307" cy="4755455"/>
            <a:chOff x="1756750" y="683866"/>
            <a:chExt cx="2039307" cy="4755455"/>
          </a:xfrm>
          <a:solidFill>
            <a:srgbClr val="91ADC8"/>
          </a:solidFill>
        </p:grpSpPr>
        <p:sp>
          <p:nvSpPr>
            <p:cNvPr id="28" name="Teardrop 27">
              <a:extLst>
                <a:ext uri="{FF2B5EF4-FFF2-40B4-BE49-F238E27FC236}">
                  <a16:creationId xmlns:a16="http://schemas.microsoft.com/office/drawing/2014/main" id="{159F7C15-63D5-053E-F20E-D44845082DB5}"/>
                </a:ext>
              </a:extLst>
            </p:cNvPr>
            <p:cNvSpPr/>
            <p:nvPr/>
          </p:nvSpPr>
          <p:spPr>
            <a:xfrm rot="8201513">
              <a:off x="1756750" y="683866"/>
              <a:ext cx="1932495" cy="2017336"/>
            </a:xfrm>
            <a:prstGeom prst="teardrop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 dirty="0"/>
            </a:p>
          </p:txBody>
        </p:sp>
        <p:sp>
          <p:nvSpPr>
            <p:cNvPr id="29" name="Teardrop 28">
              <a:extLst>
                <a:ext uri="{FF2B5EF4-FFF2-40B4-BE49-F238E27FC236}">
                  <a16:creationId xmlns:a16="http://schemas.microsoft.com/office/drawing/2014/main" id="{72F17A29-D3AF-60FA-64C1-48B355674BF8}"/>
                </a:ext>
              </a:extLst>
            </p:cNvPr>
            <p:cNvSpPr/>
            <p:nvPr/>
          </p:nvSpPr>
          <p:spPr>
            <a:xfrm rot="18806137">
              <a:off x="1821141" y="3464406"/>
              <a:ext cx="1932495" cy="2017336"/>
            </a:xfrm>
            <a:prstGeom prst="teardrop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C0DC604-0901-D1DE-AFD1-107D1B2E76AD}"/>
              </a:ext>
            </a:extLst>
          </p:cNvPr>
          <p:cNvGrpSpPr/>
          <p:nvPr/>
        </p:nvGrpSpPr>
        <p:grpSpPr>
          <a:xfrm>
            <a:off x="4769902" y="1034995"/>
            <a:ext cx="2061275" cy="4716881"/>
            <a:chOff x="1734782" y="722440"/>
            <a:chExt cx="2061275" cy="4716881"/>
          </a:xfrm>
          <a:solidFill>
            <a:srgbClr val="91ADC8"/>
          </a:solidFill>
        </p:grpSpPr>
        <p:sp>
          <p:nvSpPr>
            <p:cNvPr id="31" name="Teardrop 30">
              <a:extLst>
                <a:ext uri="{FF2B5EF4-FFF2-40B4-BE49-F238E27FC236}">
                  <a16:creationId xmlns:a16="http://schemas.microsoft.com/office/drawing/2014/main" id="{2755D80B-8B25-A218-8B80-30638976EAE3}"/>
                </a:ext>
              </a:extLst>
            </p:cNvPr>
            <p:cNvSpPr/>
            <p:nvPr/>
          </p:nvSpPr>
          <p:spPr>
            <a:xfrm rot="8201513">
              <a:off x="1734782" y="722440"/>
              <a:ext cx="1932495" cy="2017336"/>
            </a:xfrm>
            <a:prstGeom prst="teardrop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 dirty="0"/>
            </a:p>
          </p:txBody>
        </p:sp>
        <p:sp>
          <p:nvSpPr>
            <p:cNvPr id="32" name="Teardrop 31">
              <a:extLst>
                <a:ext uri="{FF2B5EF4-FFF2-40B4-BE49-F238E27FC236}">
                  <a16:creationId xmlns:a16="http://schemas.microsoft.com/office/drawing/2014/main" id="{05251F56-9726-8A40-DA9D-DBED288C8B68}"/>
                </a:ext>
              </a:extLst>
            </p:cNvPr>
            <p:cNvSpPr/>
            <p:nvPr/>
          </p:nvSpPr>
          <p:spPr>
            <a:xfrm rot="18806137">
              <a:off x="1821141" y="3464406"/>
              <a:ext cx="1932495" cy="2017336"/>
            </a:xfrm>
            <a:prstGeom prst="teardrop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944500B-E332-0764-C168-CBF1783EE7B7}"/>
              </a:ext>
            </a:extLst>
          </p:cNvPr>
          <p:cNvGrpSpPr/>
          <p:nvPr/>
        </p:nvGrpSpPr>
        <p:grpSpPr>
          <a:xfrm>
            <a:off x="4769902" y="980847"/>
            <a:ext cx="2039307" cy="4755455"/>
            <a:chOff x="1756750" y="683866"/>
            <a:chExt cx="2039307" cy="4755455"/>
          </a:xfrm>
          <a:solidFill>
            <a:srgbClr val="91ADC8"/>
          </a:solidFill>
        </p:grpSpPr>
        <p:sp>
          <p:nvSpPr>
            <p:cNvPr id="34" name="Teardrop 33">
              <a:extLst>
                <a:ext uri="{FF2B5EF4-FFF2-40B4-BE49-F238E27FC236}">
                  <a16:creationId xmlns:a16="http://schemas.microsoft.com/office/drawing/2014/main" id="{043805E8-64C9-CB83-3545-C6807B8ABDA9}"/>
                </a:ext>
              </a:extLst>
            </p:cNvPr>
            <p:cNvSpPr/>
            <p:nvPr/>
          </p:nvSpPr>
          <p:spPr>
            <a:xfrm rot="8201513">
              <a:off x="1756750" y="683866"/>
              <a:ext cx="1932495" cy="2017336"/>
            </a:xfrm>
            <a:prstGeom prst="teardrop">
              <a:avLst/>
            </a:prstGeom>
            <a:grpFill/>
            <a:ln>
              <a:noFill/>
            </a:ln>
            <a:effectLst>
              <a:outerShdw blurRad="152400" dist="317500" dir="5400000" sx="90000" sy="-19000" rotWithShape="0">
                <a:srgbClr val="FFFF00">
                  <a:alpha val="15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 dirty="0"/>
            </a:p>
          </p:txBody>
        </p:sp>
        <p:sp>
          <p:nvSpPr>
            <p:cNvPr id="35" name="Teardrop 34">
              <a:extLst>
                <a:ext uri="{FF2B5EF4-FFF2-40B4-BE49-F238E27FC236}">
                  <a16:creationId xmlns:a16="http://schemas.microsoft.com/office/drawing/2014/main" id="{C6323D48-028E-AF12-398B-612759C4A1E8}"/>
                </a:ext>
              </a:extLst>
            </p:cNvPr>
            <p:cNvSpPr/>
            <p:nvPr/>
          </p:nvSpPr>
          <p:spPr>
            <a:xfrm rot="18806137">
              <a:off x="1821141" y="3464406"/>
              <a:ext cx="1932495" cy="2017336"/>
            </a:xfrm>
            <a:prstGeom prst="teardrop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</p:grpSp>
      <p:pic>
        <p:nvPicPr>
          <p:cNvPr id="37" name="Graphic 36" descr="List with solid fill">
            <a:extLst>
              <a:ext uri="{FF2B5EF4-FFF2-40B4-BE49-F238E27FC236}">
                <a16:creationId xmlns:a16="http://schemas.microsoft.com/office/drawing/2014/main" id="{3A28A620-CDFB-9034-8D2C-B265445ABD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26669" y="1583703"/>
            <a:ext cx="769331" cy="769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042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3317">
        <p14:pan dir="u"/>
      </p:transition>
    </mc:Choice>
    <mc:Fallback>
      <p:transition spd="slow" advTm="3317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E83A751-8038-73E3-1EDE-B5013482A8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ardrop 17">
            <a:extLst>
              <a:ext uri="{FF2B5EF4-FFF2-40B4-BE49-F238E27FC236}">
                <a16:creationId xmlns:a16="http://schemas.microsoft.com/office/drawing/2014/main" id="{954C891E-EDF1-4D87-D7A1-321FB6CAB6B0}"/>
              </a:ext>
            </a:extLst>
          </p:cNvPr>
          <p:cNvSpPr/>
          <p:nvPr/>
        </p:nvSpPr>
        <p:spPr>
          <a:xfrm rot="18806137">
            <a:off x="4622129" y="3725924"/>
            <a:ext cx="1932495" cy="2017336"/>
          </a:xfrm>
          <a:prstGeom prst="teardrop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F66A300-678C-6A3C-941C-231580E81A6C}"/>
              </a:ext>
            </a:extLst>
          </p:cNvPr>
          <p:cNvGrpSpPr/>
          <p:nvPr/>
        </p:nvGrpSpPr>
        <p:grpSpPr>
          <a:xfrm rot="-3600000">
            <a:off x="4823309" y="968728"/>
            <a:ext cx="2039307" cy="4755455"/>
            <a:chOff x="1756750" y="683866"/>
            <a:chExt cx="2039307" cy="4755455"/>
          </a:xfrm>
          <a:solidFill>
            <a:srgbClr val="91ADC8"/>
          </a:solidFill>
        </p:grpSpPr>
        <p:sp>
          <p:nvSpPr>
            <p:cNvPr id="23" name="Teardrop 22">
              <a:extLst>
                <a:ext uri="{FF2B5EF4-FFF2-40B4-BE49-F238E27FC236}">
                  <a16:creationId xmlns:a16="http://schemas.microsoft.com/office/drawing/2014/main" id="{6FFDDA7F-F392-ED59-DA3F-C171CEC0F19D}"/>
                </a:ext>
              </a:extLst>
            </p:cNvPr>
            <p:cNvSpPr/>
            <p:nvPr/>
          </p:nvSpPr>
          <p:spPr>
            <a:xfrm rot="8201513">
              <a:off x="1756750" y="683866"/>
              <a:ext cx="1932495" cy="2017336"/>
            </a:xfrm>
            <a:prstGeom prst="teardrop">
              <a:avLst/>
            </a:prstGeom>
            <a:grpFill/>
            <a:ln>
              <a:noFill/>
            </a:ln>
            <a:effectLst>
              <a:innerShdw blurRad="114300">
                <a:srgbClr val="FFFF00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 dirty="0"/>
            </a:p>
          </p:txBody>
        </p:sp>
        <p:sp>
          <p:nvSpPr>
            <p:cNvPr id="24" name="Teardrop 23">
              <a:extLst>
                <a:ext uri="{FF2B5EF4-FFF2-40B4-BE49-F238E27FC236}">
                  <a16:creationId xmlns:a16="http://schemas.microsoft.com/office/drawing/2014/main" id="{55BB0243-AD8C-0B00-CA6A-3D4B94F5BEF5}"/>
                </a:ext>
              </a:extLst>
            </p:cNvPr>
            <p:cNvSpPr/>
            <p:nvPr/>
          </p:nvSpPr>
          <p:spPr>
            <a:xfrm rot="18806137">
              <a:off x="1821141" y="3464406"/>
              <a:ext cx="1932495" cy="2017336"/>
            </a:xfrm>
            <a:prstGeom prst="teardrop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1A49E0D-74E8-AAE1-5821-5FA2CEFB3860}"/>
              </a:ext>
            </a:extLst>
          </p:cNvPr>
          <p:cNvGrpSpPr/>
          <p:nvPr/>
        </p:nvGrpSpPr>
        <p:grpSpPr>
          <a:xfrm>
            <a:off x="4823309" y="968728"/>
            <a:ext cx="2039307" cy="4755455"/>
            <a:chOff x="1756750" y="683866"/>
            <a:chExt cx="2039307" cy="4755455"/>
          </a:xfrm>
          <a:solidFill>
            <a:srgbClr val="91ADC8"/>
          </a:solidFill>
        </p:grpSpPr>
        <p:sp>
          <p:nvSpPr>
            <p:cNvPr id="3" name="Teardrop 2">
              <a:extLst>
                <a:ext uri="{FF2B5EF4-FFF2-40B4-BE49-F238E27FC236}">
                  <a16:creationId xmlns:a16="http://schemas.microsoft.com/office/drawing/2014/main" id="{99336C5C-CC57-7D0C-B659-51E8031EB17A}"/>
                </a:ext>
              </a:extLst>
            </p:cNvPr>
            <p:cNvSpPr/>
            <p:nvPr/>
          </p:nvSpPr>
          <p:spPr>
            <a:xfrm rot="8201513">
              <a:off x="1756750" y="683866"/>
              <a:ext cx="1932495" cy="2017336"/>
            </a:xfrm>
            <a:prstGeom prst="teardrop">
              <a:avLst/>
            </a:prstGeom>
            <a:solidFill>
              <a:srgbClr val="91ADC8"/>
            </a:solidFill>
            <a:ln>
              <a:noFill/>
            </a:ln>
            <a:effectLst>
              <a:innerShdw blurRad="114300">
                <a:srgbClr val="FFFF00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 dirty="0"/>
            </a:p>
          </p:txBody>
        </p:sp>
        <p:sp>
          <p:nvSpPr>
            <p:cNvPr id="16" name="Teardrop 15">
              <a:extLst>
                <a:ext uri="{FF2B5EF4-FFF2-40B4-BE49-F238E27FC236}">
                  <a16:creationId xmlns:a16="http://schemas.microsoft.com/office/drawing/2014/main" id="{D0309E8A-F880-A188-8BCE-2BCFC9BB1847}"/>
                </a:ext>
              </a:extLst>
            </p:cNvPr>
            <p:cNvSpPr/>
            <p:nvPr/>
          </p:nvSpPr>
          <p:spPr>
            <a:xfrm rot="18806137">
              <a:off x="1821141" y="3464406"/>
              <a:ext cx="1932495" cy="2017336"/>
            </a:xfrm>
            <a:prstGeom prst="teardrop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FA33C17-8708-244D-E67C-038F792FD17D}"/>
              </a:ext>
            </a:extLst>
          </p:cNvPr>
          <p:cNvGrpSpPr/>
          <p:nvPr/>
        </p:nvGrpSpPr>
        <p:grpSpPr>
          <a:xfrm rot="7200000">
            <a:off x="4823309" y="968728"/>
            <a:ext cx="2039307" cy="4755455"/>
            <a:chOff x="1756750" y="683866"/>
            <a:chExt cx="2039307" cy="4755455"/>
          </a:xfrm>
          <a:solidFill>
            <a:srgbClr val="91ADC8"/>
          </a:solidFill>
        </p:grpSpPr>
        <p:sp>
          <p:nvSpPr>
            <p:cNvPr id="25" name="Teardrop 24">
              <a:extLst>
                <a:ext uri="{FF2B5EF4-FFF2-40B4-BE49-F238E27FC236}">
                  <a16:creationId xmlns:a16="http://schemas.microsoft.com/office/drawing/2014/main" id="{B1D146AA-E6B5-7FA7-A871-FDF92F0717EB}"/>
                </a:ext>
              </a:extLst>
            </p:cNvPr>
            <p:cNvSpPr/>
            <p:nvPr/>
          </p:nvSpPr>
          <p:spPr>
            <a:xfrm rot="8201513">
              <a:off x="1756750" y="683866"/>
              <a:ext cx="1932495" cy="2017336"/>
            </a:xfrm>
            <a:prstGeom prst="teardrop">
              <a:avLst/>
            </a:prstGeom>
            <a:grpFill/>
            <a:ln>
              <a:noFill/>
            </a:ln>
            <a:effectLst>
              <a:innerShdw blurRad="114300">
                <a:srgbClr val="FFFF00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 dirty="0"/>
            </a:p>
          </p:txBody>
        </p:sp>
        <p:sp>
          <p:nvSpPr>
            <p:cNvPr id="26" name="Teardrop 25">
              <a:extLst>
                <a:ext uri="{FF2B5EF4-FFF2-40B4-BE49-F238E27FC236}">
                  <a16:creationId xmlns:a16="http://schemas.microsoft.com/office/drawing/2014/main" id="{325897A6-FE67-EEA4-63D5-4C7FE8501B0A}"/>
                </a:ext>
              </a:extLst>
            </p:cNvPr>
            <p:cNvSpPr/>
            <p:nvPr/>
          </p:nvSpPr>
          <p:spPr>
            <a:xfrm rot="18806137">
              <a:off x="1821141" y="3464406"/>
              <a:ext cx="1932495" cy="2017336"/>
            </a:xfrm>
            <a:prstGeom prst="teardrop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43CE04E-2AE5-C18C-A3C0-28CD84373738}"/>
              </a:ext>
            </a:extLst>
          </p:cNvPr>
          <p:cNvGrpSpPr/>
          <p:nvPr/>
        </p:nvGrpSpPr>
        <p:grpSpPr>
          <a:xfrm rot="3600000">
            <a:off x="4670653" y="993189"/>
            <a:ext cx="2039307" cy="4755455"/>
            <a:chOff x="1756750" y="683866"/>
            <a:chExt cx="2039307" cy="4755455"/>
          </a:xfrm>
          <a:solidFill>
            <a:srgbClr val="91ADC8"/>
          </a:solidFill>
        </p:grpSpPr>
        <p:sp>
          <p:nvSpPr>
            <p:cNvPr id="28" name="Teardrop 27">
              <a:extLst>
                <a:ext uri="{FF2B5EF4-FFF2-40B4-BE49-F238E27FC236}">
                  <a16:creationId xmlns:a16="http://schemas.microsoft.com/office/drawing/2014/main" id="{A455BC23-6F45-4B3D-89EF-C7F2F459D664}"/>
                </a:ext>
              </a:extLst>
            </p:cNvPr>
            <p:cNvSpPr/>
            <p:nvPr/>
          </p:nvSpPr>
          <p:spPr>
            <a:xfrm rot="8201513">
              <a:off x="1756750" y="683866"/>
              <a:ext cx="1932495" cy="2017336"/>
            </a:xfrm>
            <a:prstGeom prst="teardrop">
              <a:avLst/>
            </a:prstGeom>
            <a:grpFill/>
            <a:ln>
              <a:noFill/>
            </a:ln>
            <a:effectLst>
              <a:innerShdw blurRad="114300">
                <a:srgbClr val="FFFF00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 dirty="0"/>
            </a:p>
          </p:txBody>
        </p:sp>
        <p:sp>
          <p:nvSpPr>
            <p:cNvPr id="29" name="Teardrop 28">
              <a:extLst>
                <a:ext uri="{FF2B5EF4-FFF2-40B4-BE49-F238E27FC236}">
                  <a16:creationId xmlns:a16="http://schemas.microsoft.com/office/drawing/2014/main" id="{E52573A8-A613-C371-1B42-0708A01E345E}"/>
                </a:ext>
              </a:extLst>
            </p:cNvPr>
            <p:cNvSpPr/>
            <p:nvPr/>
          </p:nvSpPr>
          <p:spPr>
            <a:xfrm rot="18806137">
              <a:off x="1821141" y="3464406"/>
              <a:ext cx="1932495" cy="2017336"/>
            </a:xfrm>
            <a:prstGeom prst="teardrop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2FCAE3B-3C99-1227-69B8-66C59226429A}"/>
              </a:ext>
            </a:extLst>
          </p:cNvPr>
          <p:cNvGrpSpPr/>
          <p:nvPr/>
        </p:nvGrpSpPr>
        <p:grpSpPr>
          <a:xfrm rot="-7200000">
            <a:off x="4670654" y="797389"/>
            <a:ext cx="2039307" cy="4755455"/>
            <a:chOff x="1756750" y="683866"/>
            <a:chExt cx="2039307" cy="4755455"/>
          </a:xfrm>
          <a:solidFill>
            <a:srgbClr val="91ADC8"/>
          </a:solidFill>
        </p:grpSpPr>
        <p:sp>
          <p:nvSpPr>
            <p:cNvPr id="31" name="Teardrop 30">
              <a:extLst>
                <a:ext uri="{FF2B5EF4-FFF2-40B4-BE49-F238E27FC236}">
                  <a16:creationId xmlns:a16="http://schemas.microsoft.com/office/drawing/2014/main" id="{CB3F15E0-F549-E0F3-4468-EE00EBA0E2B3}"/>
                </a:ext>
              </a:extLst>
            </p:cNvPr>
            <p:cNvSpPr/>
            <p:nvPr/>
          </p:nvSpPr>
          <p:spPr>
            <a:xfrm rot="8201513">
              <a:off x="1756750" y="683866"/>
              <a:ext cx="1932495" cy="2017336"/>
            </a:xfrm>
            <a:prstGeom prst="teardrop">
              <a:avLst/>
            </a:prstGeom>
            <a:grpFill/>
            <a:ln>
              <a:noFill/>
            </a:ln>
            <a:effectLst>
              <a:innerShdw blurRad="114300">
                <a:srgbClr val="FFFF00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 dirty="0"/>
            </a:p>
          </p:txBody>
        </p:sp>
        <p:sp>
          <p:nvSpPr>
            <p:cNvPr id="32" name="Teardrop 31">
              <a:extLst>
                <a:ext uri="{FF2B5EF4-FFF2-40B4-BE49-F238E27FC236}">
                  <a16:creationId xmlns:a16="http://schemas.microsoft.com/office/drawing/2014/main" id="{9C75F216-DADF-1726-DDBF-D8AC2264B70D}"/>
                </a:ext>
              </a:extLst>
            </p:cNvPr>
            <p:cNvSpPr/>
            <p:nvPr/>
          </p:nvSpPr>
          <p:spPr>
            <a:xfrm rot="18806137">
              <a:off x="1821141" y="3464406"/>
              <a:ext cx="1932495" cy="2017336"/>
            </a:xfrm>
            <a:prstGeom prst="teardrop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63E5B53-8930-51CD-FC26-D5F6A5A4E1F6}"/>
              </a:ext>
            </a:extLst>
          </p:cNvPr>
          <p:cNvGrpSpPr/>
          <p:nvPr/>
        </p:nvGrpSpPr>
        <p:grpSpPr>
          <a:xfrm rot="-10800000">
            <a:off x="4627937" y="836753"/>
            <a:ext cx="2110257" cy="4656156"/>
            <a:chOff x="1685800" y="783165"/>
            <a:chExt cx="2110257" cy="4656156"/>
          </a:xfrm>
          <a:solidFill>
            <a:srgbClr val="91ADC8"/>
          </a:solidFill>
        </p:grpSpPr>
        <p:sp>
          <p:nvSpPr>
            <p:cNvPr id="34" name="Teardrop 33">
              <a:extLst>
                <a:ext uri="{FF2B5EF4-FFF2-40B4-BE49-F238E27FC236}">
                  <a16:creationId xmlns:a16="http://schemas.microsoft.com/office/drawing/2014/main" id="{2EF7733A-C001-7657-6F4E-90E9ABBF231A}"/>
                </a:ext>
              </a:extLst>
            </p:cNvPr>
            <p:cNvSpPr/>
            <p:nvPr/>
          </p:nvSpPr>
          <p:spPr>
            <a:xfrm rot="8012982">
              <a:off x="1728220" y="740745"/>
              <a:ext cx="1932495" cy="2017336"/>
            </a:xfrm>
            <a:prstGeom prst="teardrop">
              <a:avLst/>
            </a:prstGeom>
            <a:grpFill/>
            <a:ln>
              <a:noFill/>
            </a:ln>
            <a:effectLst>
              <a:innerShdw blurRad="114300">
                <a:srgbClr val="FFFF00"/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 dirty="0"/>
            </a:p>
          </p:txBody>
        </p:sp>
        <p:sp>
          <p:nvSpPr>
            <p:cNvPr id="35" name="Teardrop 34">
              <a:extLst>
                <a:ext uri="{FF2B5EF4-FFF2-40B4-BE49-F238E27FC236}">
                  <a16:creationId xmlns:a16="http://schemas.microsoft.com/office/drawing/2014/main" id="{A51C107F-102C-B94E-9734-1D0320EAEDBA}"/>
                </a:ext>
              </a:extLst>
            </p:cNvPr>
            <p:cNvSpPr/>
            <p:nvPr/>
          </p:nvSpPr>
          <p:spPr>
            <a:xfrm rot="18806137">
              <a:off x="1821141" y="3464406"/>
              <a:ext cx="1932495" cy="2017336"/>
            </a:xfrm>
            <a:prstGeom prst="teardrop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</p:grpSp>
      <p:pic>
        <p:nvPicPr>
          <p:cNvPr id="5" name="Graphic 4" descr="List with solid fill">
            <a:extLst>
              <a:ext uri="{FF2B5EF4-FFF2-40B4-BE49-F238E27FC236}">
                <a16:creationId xmlns:a16="http://schemas.microsoft.com/office/drawing/2014/main" id="{FE068BE9-A831-5C21-724A-585F37559E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54395" y="2817963"/>
            <a:ext cx="617894" cy="617894"/>
          </a:xfrm>
          <a:prstGeom prst="rect">
            <a:avLst/>
          </a:prstGeom>
        </p:spPr>
      </p:pic>
      <p:pic>
        <p:nvPicPr>
          <p:cNvPr id="7" name="Graphic 6" descr="Supply And Demand outline">
            <a:extLst>
              <a:ext uri="{FF2B5EF4-FFF2-40B4-BE49-F238E27FC236}">
                <a16:creationId xmlns:a16="http://schemas.microsoft.com/office/drawing/2014/main" id="{402A7BAF-A03D-5211-2ACB-B1617DB995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95446" y="3940570"/>
            <a:ext cx="914400" cy="914400"/>
          </a:xfrm>
          <a:prstGeom prst="rect">
            <a:avLst/>
          </a:prstGeom>
        </p:spPr>
      </p:pic>
      <p:pic>
        <p:nvPicPr>
          <p:cNvPr id="9" name="Graphic 8" descr="Calculator outline">
            <a:extLst>
              <a:ext uri="{FF2B5EF4-FFF2-40B4-BE49-F238E27FC236}">
                <a16:creationId xmlns:a16="http://schemas.microsoft.com/office/drawing/2014/main" id="{E5A641A7-4C6B-01EA-D398-79145122CC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781863" y="3628970"/>
            <a:ext cx="914400" cy="914400"/>
          </a:xfrm>
          <a:prstGeom prst="rect">
            <a:avLst/>
          </a:prstGeom>
        </p:spPr>
      </p:pic>
      <p:pic>
        <p:nvPicPr>
          <p:cNvPr id="11" name="Graphic 10" descr="Bank outline">
            <a:extLst>
              <a:ext uri="{FF2B5EF4-FFF2-40B4-BE49-F238E27FC236}">
                <a16:creationId xmlns:a16="http://schemas.microsoft.com/office/drawing/2014/main" id="{1561F936-E510-8948-5C43-A217335791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903103" y="3297313"/>
            <a:ext cx="914400" cy="914400"/>
          </a:xfrm>
          <a:prstGeom prst="rect">
            <a:avLst/>
          </a:prstGeom>
        </p:spPr>
      </p:pic>
      <p:pic>
        <p:nvPicPr>
          <p:cNvPr id="13" name="Graphic 12" descr="Coins outline">
            <a:extLst>
              <a:ext uri="{FF2B5EF4-FFF2-40B4-BE49-F238E27FC236}">
                <a16:creationId xmlns:a16="http://schemas.microsoft.com/office/drawing/2014/main" id="{CD9586C2-6186-6DAA-3B43-A74A05BB350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991797" y="2084880"/>
            <a:ext cx="914400" cy="914400"/>
          </a:xfrm>
          <a:prstGeom prst="rect">
            <a:avLst/>
          </a:prstGeom>
        </p:spPr>
      </p:pic>
      <p:pic>
        <p:nvPicPr>
          <p:cNvPr id="15" name="Graphic 14" descr="Gantt Chart outline">
            <a:extLst>
              <a:ext uri="{FF2B5EF4-FFF2-40B4-BE49-F238E27FC236}">
                <a16:creationId xmlns:a16="http://schemas.microsoft.com/office/drawing/2014/main" id="{432FC041-BE92-6784-B5D8-675D11EC8C0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137500" y="2235953"/>
            <a:ext cx="914400" cy="914400"/>
          </a:xfrm>
          <a:prstGeom prst="rect">
            <a:avLst/>
          </a:prstGeom>
        </p:spPr>
      </p:pic>
      <p:pic>
        <p:nvPicPr>
          <p:cNvPr id="20" name="Graphic 19" descr="Cycle with people outline">
            <a:extLst>
              <a:ext uri="{FF2B5EF4-FFF2-40B4-BE49-F238E27FC236}">
                <a16:creationId xmlns:a16="http://schemas.microsoft.com/office/drawing/2014/main" id="{DDCBBA5F-8091-EFC2-43EC-E2600694DF0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240677" y="1350816"/>
            <a:ext cx="914400" cy="914400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4B76B391-EF27-4D2B-86B4-96296A874BD0}"/>
              </a:ext>
            </a:extLst>
          </p:cNvPr>
          <p:cNvSpPr/>
          <p:nvPr/>
        </p:nvSpPr>
        <p:spPr>
          <a:xfrm>
            <a:off x="546756" y="904974"/>
            <a:ext cx="2728706" cy="1263192"/>
          </a:xfrm>
          <a:prstGeom prst="roundRect">
            <a:avLst/>
          </a:prstGeom>
          <a:solidFill>
            <a:srgbClr val="DDF4E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C1725653-AAAD-897D-1785-492BEB9627E7}"/>
              </a:ext>
            </a:extLst>
          </p:cNvPr>
          <p:cNvSpPr/>
          <p:nvPr/>
        </p:nvSpPr>
        <p:spPr>
          <a:xfrm>
            <a:off x="8494074" y="2743816"/>
            <a:ext cx="2728706" cy="1263192"/>
          </a:xfrm>
          <a:prstGeom prst="roundRect">
            <a:avLst/>
          </a:prstGeom>
          <a:solidFill>
            <a:srgbClr val="DDF4E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0E89FD8-7EDF-46F5-BE2C-5A7828B2AF10}"/>
              </a:ext>
            </a:extLst>
          </p:cNvPr>
          <p:cNvSpPr/>
          <p:nvPr/>
        </p:nvSpPr>
        <p:spPr>
          <a:xfrm>
            <a:off x="511469" y="2637642"/>
            <a:ext cx="2728706" cy="1263192"/>
          </a:xfrm>
          <a:prstGeom prst="roundRect">
            <a:avLst/>
          </a:prstGeom>
          <a:solidFill>
            <a:srgbClr val="DDF4E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4B89DD18-77CA-17D6-64B5-340370A405D2}"/>
              </a:ext>
            </a:extLst>
          </p:cNvPr>
          <p:cNvSpPr/>
          <p:nvPr/>
        </p:nvSpPr>
        <p:spPr>
          <a:xfrm>
            <a:off x="8457810" y="908346"/>
            <a:ext cx="2728706" cy="1263192"/>
          </a:xfrm>
          <a:prstGeom prst="roundRect">
            <a:avLst/>
          </a:prstGeom>
          <a:solidFill>
            <a:srgbClr val="DDF4E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C6E1FAEF-737B-5CDE-95B5-F05D30BD149F}"/>
              </a:ext>
            </a:extLst>
          </p:cNvPr>
          <p:cNvSpPr/>
          <p:nvPr/>
        </p:nvSpPr>
        <p:spPr>
          <a:xfrm>
            <a:off x="516849" y="4757936"/>
            <a:ext cx="2728706" cy="1263192"/>
          </a:xfrm>
          <a:prstGeom prst="roundRect">
            <a:avLst/>
          </a:prstGeom>
          <a:solidFill>
            <a:srgbClr val="DDF4E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E834C5B3-F580-53F5-7BA8-E55D00021AEC}"/>
              </a:ext>
            </a:extLst>
          </p:cNvPr>
          <p:cNvSpPr/>
          <p:nvPr/>
        </p:nvSpPr>
        <p:spPr>
          <a:xfrm>
            <a:off x="8494074" y="4686463"/>
            <a:ext cx="2728706" cy="1263192"/>
          </a:xfrm>
          <a:prstGeom prst="roundRect">
            <a:avLst/>
          </a:prstGeom>
          <a:solidFill>
            <a:srgbClr val="DDF4E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411148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Tm="5194">
        <p159:morph option="byObject"/>
      </p:transition>
    </mc:Choice>
    <mc:Fallback>
      <p:transition spd="slow" advTm="5194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4111097-5EC7-D6B6-2CEA-D0F71BD687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617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86"/>
    </mc:Choice>
    <mc:Fallback>
      <p:transition spd="slow" advTm="2986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748</TotalTime>
  <Words>17</Words>
  <Application>Microsoft Office PowerPoint</Application>
  <PresentationFormat>Widescreen</PresentationFormat>
  <Paragraphs>13</Paragraphs>
  <Slides>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Aptos</vt:lpstr>
      <vt:lpstr>Aptos Display</vt:lpstr>
      <vt:lpstr>Arial</vt:lpstr>
      <vt:lpstr>Avenir Next LT Pro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fatimatou fatou</dc:creator>
  <cp:lastModifiedBy>fatimatou fatou</cp:lastModifiedBy>
  <cp:revision>1</cp:revision>
  <dcterms:created xsi:type="dcterms:W3CDTF">2025-09-09T13:43:08Z</dcterms:created>
  <dcterms:modified xsi:type="dcterms:W3CDTF">2025-09-15T12:24:18Z</dcterms:modified>
</cp:coreProperties>
</file>