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2AD"/>
    <a:srgbClr val="F8FAB4"/>
    <a:srgbClr val="FFC7A7"/>
    <a:srgbClr val="FDEBD0"/>
    <a:srgbClr val="F0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14BFA4-BDA7-44D8-9E9A-23ED5608E4AF}" v="306" dt="2025-09-11T11:28:32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imatou fatou" userId="231cc4c3d9e15c6c" providerId="LiveId" clId="{3577EEB9-78B2-4160-B78E-3A008CB64899}"/>
    <pc:docChg chg="undo redo custSel addSld delSld modSld sldOrd">
      <pc:chgData name="fatimatou fatou" userId="231cc4c3d9e15c6c" providerId="LiveId" clId="{3577EEB9-78B2-4160-B78E-3A008CB64899}" dt="2025-09-15T12:40:12.693" v="2352" actId="478"/>
      <pc:docMkLst>
        <pc:docMk/>
      </pc:docMkLst>
      <pc:sldChg chg="addSp delSp modSp mod delAnim modAnim">
        <pc:chgData name="fatimatou fatou" userId="231cc4c3d9e15c6c" providerId="LiveId" clId="{3577EEB9-78B2-4160-B78E-3A008CB64899}" dt="2025-09-15T12:40:12.693" v="2352" actId="478"/>
        <pc:sldMkLst>
          <pc:docMk/>
          <pc:sldMk cId="3834597979" sldId="256"/>
        </pc:sldMkLst>
        <pc:spChg chg="mod">
          <ac:chgData name="fatimatou fatou" userId="231cc4c3d9e15c6c" providerId="LiveId" clId="{3577EEB9-78B2-4160-B78E-3A008CB64899}" dt="2025-09-09T10:44:28.398" v="1821" actId="164"/>
          <ac:spMkLst>
            <pc:docMk/>
            <pc:sldMk cId="3834597979" sldId="256"/>
            <ac:spMk id="20" creationId="{56C7C135-0433-D1D3-AE65-8EEAE1115A6C}"/>
          </ac:spMkLst>
        </pc:spChg>
        <pc:spChg chg="mod">
          <ac:chgData name="fatimatou fatou" userId="231cc4c3d9e15c6c" providerId="LiveId" clId="{3577EEB9-78B2-4160-B78E-3A008CB64899}" dt="2025-09-09T10:49:17.064" v="1987" actId="207"/>
          <ac:spMkLst>
            <pc:docMk/>
            <pc:sldMk cId="3834597979" sldId="256"/>
            <ac:spMk id="21" creationId="{E570416A-92BF-4D32-B030-78AF9D210BFB}"/>
          </ac:spMkLst>
        </pc:spChg>
        <pc:spChg chg="mod">
          <ac:chgData name="fatimatou fatou" userId="231cc4c3d9e15c6c" providerId="LiveId" clId="{3577EEB9-78B2-4160-B78E-3A008CB64899}" dt="2025-09-09T10:44:28.398" v="1821" actId="164"/>
          <ac:spMkLst>
            <pc:docMk/>
            <pc:sldMk cId="3834597979" sldId="256"/>
            <ac:spMk id="22" creationId="{6714DA76-2FA7-88E4-0E0F-3618F9CEEE3F}"/>
          </ac:spMkLst>
        </pc:spChg>
        <pc:spChg chg="mod">
          <ac:chgData name="fatimatou fatou" userId="231cc4c3d9e15c6c" providerId="LiveId" clId="{3577EEB9-78B2-4160-B78E-3A008CB64899}" dt="2025-09-09T10:42:43.118" v="1791"/>
          <ac:spMkLst>
            <pc:docMk/>
            <pc:sldMk cId="3834597979" sldId="256"/>
            <ac:spMk id="48" creationId="{EE3CBFD9-01EC-BC8F-667E-ACE9972B112E}"/>
          </ac:spMkLst>
        </pc:spChg>
        <pc:spChg chg="mod">
          <ac:chgData name="fatimatou fatou" userId="231cc4c3d9e15c6c" providerId="LiveId" clId="{3577EEB9-78B2-4160-B78E-3A008CB64899}" dt="2025-09-09T10:48:58.935" v="1951" actId="207"/>
          <ac:spMkLst>
            <pc:docMk/>
            <pc:sldMk cId="3834597979" sldId="256"/>
            <ac:spMk id="49" creationId="{5425CD3B-B323-111E-973C-34D0A6AD2D0B}"/>
          </ac:spMkLst>
        </pc:spChg>
        <pc:spChg chg="mod">
          <ac:chgData name="fatimatou fatou" userId="231cc4c3d9e15c6c" providerId="LiveId" clId="{3577EEB9-78B2-4160-B78E-3A008CB64899}" dt="2025-09-09T10:44:28.398" v="1821" actId="164"/>
          <ac:spMkLst>
            <pc:docMk/>
            <pc:sldMk cId="3834597979" sldId="256"/>
            <ac:spMk id="50" creationId="{ABE658B9-E7E4-39F5-B4E6-4650CE20ABD0}"/>
          </ac:spMkLst>
        </pc:spChg>
        <pc:spChg chg="mod">
          <ac:chgData name="fatimatou fatou" userId="231cc4c3d9e15c6c" providerId="LiveId" clId="{3577EEB9-78B2-4160-B78E-3A008CB64899}" dt="2025-09-08T20:27:47.866" v="184"/>
          <ac:spMkLst>
            <pc:docMk/>
            <pc:sldMk cId="3834597979" sldId="256"/>
            <ac:spMk id="53" creationId="{198DCC3E-9E88-209C-6DED-E4DE1271CBC0}"/>
          </ac:spMkLst>
        </pc:spChg>
        <pc:spChg chg="mod">
          <ac:chgData name="fatimatou fatou" userId="231cc4c3d9e15c6c" providerId="LiveId" clId="{3577EEB9-78B2-4160-B78E-3A008CB64899}" dt="2025-09-08T20:27:38.418" v="183"/>
          <ac:spMkLst>
            <pc:docMk/>
            <pc:sldMk cId="3834597979" sldId="256"/>
            <ac:spMk id="54" creationId="{BFA9604C-B4E7-E8C3-1D10-08A4CE8EA624}"/>
          </ac:spMkLst>
        </pc:spChg>
        <pc:spChg chg="mod">
          <ac:chgData name="fatimatou fatou" userId="231cc4c3d9e15c6c" providerId="LiveId" clId="{3577EEB9-78B2-4160-B78E-3A008CB64899}" dt="2025-09-08T20:27:58.087" v="185"/>
          <ac:spMkLst>
            <pc:docMk/>
            <pc:sldMk cId="3834597979" sldId="256"/>
            <ac:spMk id="55" creationId="{FEB8C952-481F-8920-1A9F-A6D7CD5403C9}"/>
          </ac:spMkLst>
        </pc:spChg>
        <pc:spChg chg="mod">
          <ac:chgData name="fatimatou fatou" userId="231cc4c3d9e15c6c" providerId="LiveId" clId="{3577EEB9-78B2-4160-B78E-3A008CB64899}" dt="2025-09-08T20:28:09.021" v="186"/>
          <ac:spMkLst>
            <pc:docMk/>
            <pc:sldMk cId="3834597979" sldId="256"/>
            <ac:spMk id="56" creationId="{D01DAE49-446F-2D77-EC11-0ACF1417E36A}"/>
          </ac:spMkLst>
        </pc:spChg>
        <pc:spChg chg="mod">
          <ac:chgData name="fatimatou fatou" userId="231cc4c3d9e15c6c" providerId="LiveId" clId="{3577EEB9-78B2-4160-B78E-3A008CB64899}" dt="2025-09-08T20:28:16.424" v="187"/>
          <ac:spMkLst>
            <pc:docMk/>
            <pc:sldMk cId="3834597979" sldId="256"/>
            <ac:spMk id="57" creationId="{724704CA-3106-5D1B-4197-1DC456C0FC94}"/>
          </ac:spMkLst>
        </pc:spChg>
        <pc:spChg chg="mod">
          <ac:chgData name="fatimatou fatou" userId="231cc4c3d9e15c6c" providerId="LiveId" clId="{3577EEB9-78B2-4160-B78E-3A008CB64899}" dt="2025-09-08T20:28:24.467" v="188"/>
          <ac:spMkLst>
            <pc:docMk/>
            <pc:sldMk cId="3834597979" sldId="256"/>
            <ac:spMk id="58" creationId="{14C1F9EF-E874-0538-E274-F84A05447949}"/>
          </ac:spMkLst>
        </pc:spChg>
        <pc:spChg chg="mod">
          <ac:chgData name="fatimatou fatou" userId="231cc4c3d9e15c6c" providerId="LiveId" clId="{3577EEB9-78B2-4160-B78E-3A008CB64899}" dt="2025-09-08T20:32:30.207" v="213" actId="207"/>
          <ac:spMkLst>
            <pc:docMk/>
            <pc:sldMk cId="3834597979" sldId="256"/>
            <ac:spMk id="60" creationId="{AD281AB0-5094-8940-41F3-500E07A48F60}"/>
          </ac:spMkLst>
        </pc:spChg>
        <pc:spChg chg="mod">
          <ac:chgData name="fatimatou fatou" userId="231cc4c3d9e15c6c" providerId="LiveId" clId="{3577EEB9-78B2-4160-B78E-3A008CB64899}" dt="2025-09-08T20:32:30.207" v="213" actId="207"/>
          <ac:spMkLst>
            <pc:docMk/>
            <pc:sldMk cId="3834597979" sldId="256"/>
            <ac:spMk id="61" creationId="{8ED911CE-082A-4B5C-0949-7303E763CF62}"/>
          </ac:spMkLst>
        </pc:spChg>
        <pc:spChg chg="mod">
          <ac:chgData name="fatimatou fatou" userId="231cc4c3d9e15c6c" providerId="LiveId" clId="{3577EEB9-78B2-4160-B78E-3A008CB64899}" dt="2025-09-08T20:32:30.207" v="213" actId="207"/>
          <ac:spMkLst>
            <pc:docMk/>
            <pc:sldMk cId="3834597979" sldId="256"/>
            <ac:spMk id="62" creationId="{2FE7A342-5E18-5F0B-4AEB-32EC04DDFFED}"/>
          </ac:spMkLst>
        </pc:spChg>
        <pc:spChg chg="mod">
          <ac:chgData name="fatimatou fatou" userId="231cc4c3d9e15c6c" providerId="LiveId" clId="{3577EEB9-78B2-4160-B78E-3A008CB64899}" dt="2025-09-08T20:32:30.207" v="213" actId="207"/>
          <ac:spMkLst>
            <pc:docMk/>
            <pc:sldMk cId="3834597979" sldId="256"/>
            <ac:spMk id="63" creationId="{FAB1A81E-55BE-4B15-CF27-CC687EBD8529}"/>
          </ac:spMkLst>
        </pc:spChg>
        <pc:spChg chg="mod">
          <ac:chgData name="fatimatou fatou" userId="231cc4c3d9e15c6c" providerId="LiveId" clId="{3577EEB9-78B2-4160-B78E-3A008CB64899}" dt="2025-09-08T20:32:30.207" v="213" actId="207"/>
          <ac:spMkLst>
            <pc:docMk/>
            <pc:sldMk cId="3834597979" sldId="256"/>
            <ac:spMk id="64" creationId="{A637484B-3647-8059-3C85-0C49B3DF2991}"/>
          </ac:spMkLst>
        </pc:spChg>
        <pc:spChg chg="mod">
          <ac:chgData name="fatimatou fatou" userId="231cc4c3d9e15c6c" providerId="LiveId" clId="{3577EEB9-78B2-4160-B78E-3A008CB64899}" dt="2025-09-08T20:32:30.207" v="213" actId="207"/>
          <ac:spMkLst>
            <pc:docMk/>
            <pc:sldMk cId="3834597979" sldId="256"/>
            <ac:spMk id="65" creationId="{B6F6D2AB-4565-4BE9-83D9-7AB1EEEF735F}"/>
          </ac:spMkLst>
        </pc:spChg>
        <pc:spChg chg="mod">
          <ac:chgData name="fatimatou fatou" userId="231cc4c3d9e15c6c" providerId="LiveId" clId="{3577EEB9-78B2-4160-B78E-3A008CB64899}" dt="2025-09-08T20:22:10.403" v="173" actId="164"/>
          <ac:spMkLst>
            <pc:docMk/>
            <pc:sldMk cId="3834597979" sldId="256"/>
            <ac:spMk id="73" creationId="{7524845B-B976-EE2A-FF24-CC59F82319D7}"/>
          </ac:spMkLst>
        </pc:spChg>
        <pc:spChg chg="mod">
          <ac:chgData name="fatimatou fatou" userId="231cc4c3d9e15c6c" providerId="LiveId" clId="{3577EEB9-78B2-4160-B78E-3A008CB64899}" dt="2025-09-09T11:18:29.781" v="2235" actId="165"/>
          <ac:spMkLst>
            <pc:docMk/>
            <pc:sldMk cId="3834597979" sldId="256"/>
            <ac:spMk id="80" creationId="{C0479CF9-1A5D-5DBB-BEFE-EDF4912F5372}"/>
          </ac:spMkLst>
        </pc:spChg>
        <pc:spChg chg="mod">
          <ac:chgData name="fatimatou fatou" userId="231cc4c3d9e15c6c" providerId="LiveId" clId="{3577EEB9-78B2-4160-B78E-3A008CB64899}" dt="2025-09-09T11:18:29.781" v="2235" actId="165"/>
          <ac:spMkLst>
            <pc:docMk/>
            <pc:sldMk cId="3834597979" sldId="256"/>
            <ac:spMk id="81" creationId="{062736E6-C3A1-0FF9-4F1E-2D45CF21C780}"/>
          </ac:spMkLst>
        </pc:spChg>
        <pc:spChg chg="mod">
          <ac:chgData name="fatimatou fatou" userId="231cc4c3d9e15c6c" providerId="LiveId" clId="{3577EEB9-78B2-4160-B78E-3A008CB64899}" dt="2025-09-09T11:18:29.781" v="2235" actId="165"/>
          <ac:spMkLst>
            <pc:docMk/>
            <pc:sldMk cId="3834597979" sldId="256"/>
            <ac:spMk id="82" creationId="{42730366-0F0C-B401-7F0B-60B6AFEDA29F}"/>
          </ac:spMkLst>
        </pc:spChg>
        <pc:spChg chg="mod">
          <ac:chgData name="fatimatou fatou" userId="231cc4c3d9e15c6c" providerId="LiveId" clId="{3577EEB9-78B2-4160-B78E-3A008CB64899}" dt="2025-09-09T11:08:09.113" v="2171" actId="571"/>
          <ac:spMkLst>
            <pc:docMk/>
            <pc:sldMk cId="3834597979" sldId="256"/>
            <ac:spMk id="102" creationId="{2B692AFE-97F0-7569-62C6-B31218A18176}"/>
          </ac:spMkLst>
        </pc:spChg>
        <pc:spChg chg="mod">
          <ac:chgData name="fatimatou fatou" userId="231cc4c3d9e15c6c" providerId="LiveId" clId="{3577EEB9-78B2-4160-B78E-3A008CB64899}" dt="2025-09-09T11:08:09.113" v="2171" actId="571"/>
          <ac:spMkLst>
            <pc:docMk/>
            <pc:sldMk cId="3834597979" sldId="256"/>
            <ac:spMk id="103" creationId="{6D2BB9E0-09E7-C55D-A2FE-504EB3FC80A7}"/>
          </ac:spMkLst>
        </pc:spChg>
        <pc:spChg chg="mod">
          <ac:chgData name="fatimatou fatou" userId="231cc4c3d9e15c6c" providerId="LiveId" clId="{3577EEB9-78B2-4160-B78E-3A008CB64899}" dt="2025-09-09T11:08:09.113" v="2171" actId="571"/>
          <ac:spMkLst>
            <pc:docMk/>
            <pc:sldMk cId="3834597979" sldId="256"/>
            <ac:spMk id="104" creationId="{220D7FE8-0084-40A1-03E3-B62BD5213327}"/>
          </ac:spMkLst>
        </pc:spChg>
        <pc:spChg chg="mod">
          <ac:chgData name="fatimatou fatou" userId="231cc4c3d9e15c6c" providerId="LiveId" clId="{3577EEB9-78B2-4160-B78E-3A008CB64899}" dt="2025-09-09T10:44:54.167" v="1834"/>
          <ac:spMkLst>
            <pc:docMk/>
            <pc:sldMk cId="3834597979" sldId="256"/>
            <ac:spMk id="109" creationId="{40038C46-FEFB-B337-7DC4-F902D1FABFE3}"/>
          </ac:spMkLst>
        </pc:spChg>
        <pc:spChg chg="mod">
          <ac:chgData name="fatimatou fatou" userId="231cc4c3d9e15c6c" providerId="LiveId" clId="{3577EEB9-78B2-4160-B78E-3A008CB64899}" dt="2025-09-09T10:48:42.776" v="1934" actId="207"/>
          <ac:spMkLst>
            <pc:docMk/>
            <pc:sldMk cId="3834597979" sldId="256"/>
            <ac:spMk id="110" creationId="{A7B23CA7-CBDD-552F-D6C6-EA0BF5D7DB8C}"/>
          </ac:spMkLst>
        </pc:spChg>
        <pc:spChg chg="mod">
          <ac:chgData name="fatimatou fatou" userId="231cc4c3d9e15c6c" providerId="LiveId" clId="{3577EEB9-78B2-4160-B78E-3A008CB64899}" dt="2025-09-09T10:44:54.167" v="1834"/>
          <ac:spMkLst>
            <pc:docMk/>
            <pc:sldMk cId="3834597979" sldId="256"/>
            <ac:spMk id="111" creationId="{99B62AF6-2C5A-5C4F-F23E-E78B3DF54051}"/>
          </ac:spMkLst>
        </pc:spChg>
        <pc:spChg chg="add mod">
          <ac:chgData name="fatimatou fatou" userId="231cc4c3d9e15c6c" providerId="LiveId" clId="{3577EEB9-78B2-4160-B78E-3A008CB64899}" dt="2025-09-11T11:04:11.804" v="2300" actId="20577"/>
          <ac:spMkLst>
            <pc:docMk/>
            <pc:sldMk cId="3834597979" sldId="256"/>
            <ac:spMk id="143" creationId="{2C4DA37F-3701-C2CE-F78E-905FF264861C}"/>
          </ac:spMkLst>
        </pc:spChg>
        <pc:spChg chg="add mod">
          <ac:chgData name="fatimatou fatou" userId="231cc4c3d9e15c6c" providerId="LiveId" clId="{3577EEB9-78B2-4160-B78E-3A008CB64899}" dt="2025-09-11T10:40:34.648" v="2291" actId="20577"/>
          <ac:spMkLst>
            <pc:docMk/>
            <pc:sldMk cId="3834597979" sldId="256"/>
            <ac:spMk id="144" creationId="{31973210-25F3-5DC5-64F8-E6BAAA84ED34}"/>
          </ac:spMkLst>
        </pc:spChg>
        <pc:spChg chg="add mod">
          <ac:chgData name="fatimatou fatou" userId="231cc4c3d9e15c6c" providerId="LiveId" clId="{3577EEB9-78B2-4160-B78E-3A008CB64899}" dt="2025-09-11T10:40:30.342" v="2283" actId="20577"/>
          <ac:spMkLst>
            <pc:docMk/>
            <pc:sldMk cId="3834597979" sldId="256"/>
            <ac:spMk id="145" creationId="{85486131-7BBA-8D4A-4B4F-EED771FCC872}"/>
          </ac:spMkLst>
        </pc:spChg>
        <pc:spChg chg="add mod">
          <ac:chgData name="fatimatou fatou" userId="231cc4c3d9e15c6c" providerId="LiveId" clId="{3577EEB9-78B2-4160-B78E-3A008CB64899}" dt="2025-09-11T10:40:24.357" v="2275" actId="20577"/>
          <ac:spMkLst>
            <pc:docMk/>
            <pc:sldMk cId="3834597979" sldId="256"/>
            <ac:spMk id="146" creationId="{BAB89C78-7A59-9685-80EB-3EDBF0C56114}"/>
          </ac:spMkLst>
        </pc:spChg>
        <pc:spChg chg="add mod">
          <ac:chgData name="fatimatou fatou" userId="231cc4c3d9e15c6c" providerId="LiveId" clId="{3577EEB9-78B2-4160-B78E-3A008CB64899}" dt="2025-09-11T11:04:20.906" v="2308" actId="20577"/>
          <ac:spMkLst>
            <pc:docMk/>
            <pc:sldMk cId="3834597979" sldId="256"/>
            <ac:spMk id="147" creationId="{5CFBBE5D-26DC-6F67-77C7-8C4018AE8866}"/>
          </ac:spMkLst>
        </pc:spChg>
        <pc:grpChg chg="add mod topLvl">
          <ac:chgData name="fatimatou fatou" userId="231cc4c3d9e15c6c" providerId="LiveId" clId="{3577EEB9-78B2-4160-B78E-3A008CB64899}" dt="2025-09-09T11:09:40.671" v="2179" actId="164"/>
          <ac:grpSpMkLst>
            <pc:docMk/>
            <pc:sldMk cId="3834597979" sldId="256"/>
            <ac:grpSpMk id="18" creationId="{362B4459-11A1-40CD-4ED5-DC6D7BE675D1}"/>
          </ac:grpSpMkLst>
        </pc:grpChg>
        <pc:grpChg chg="mod">
          <ac:chgData name="fatimatou fatou" userId="231cc4c3d9e15c6c" providerId="LiveId" clId="{3577EEB9-78B2-4160-B78E-3A008CB64899}" dt="2025-09-09T10:39:45.805" v="1745"/>
          <ac:grpSpMkLst>
            <pc:docMk/>
            <pc:sldMk cId="3834597979" sldId="256"/>
            <ac:grpSpMk id="19" creationId="{6643294A-9132-1AE2-81B8-0853A54C44A3}"/>
          </ac:grpSpMkLst>
        </pc:grpChg>
        <pc:grpChg chg="mod topLvl">
          <ac:chgData name="fatimatou fatou" userId="231cc4c3d9e15c6c" providerId="LiveId" clId="{3577EEB9-78B2-4160-B78E-3A008CB64899}" dt="2025-09-09T11:09:10.805" v="2178" actId="164"/>
          <ac:grpSpMkLst>
            <pc:docMk/>
            <pc:sldMk cId="3834597979" sldId="256"/>
            <ac:grpSpMk id="45" creationId="{158F0A5E-BD6D-24BC-1E1E-F3D094F23967}"/>
          </ac:grpSpMkLst>
        </pc:grpChg>
        <pc:grpChg chg="mod">
          <ac:chgData name="fatimatou fatou" userId="231cc4c3d9e15c6c" providerId="LiveId" clId="{3577EEB9-78B2-4160-B78E-3A008CB64899}" dt="2025-09-09T10:42:43.118" v="1791"/>
          <ac:grpSpMkLst>
            <pc:docMk/>
            <pc:sldMk cId="3834597979" sldId="256"/>
            <ac:grpSpMk id="47" creationId="{10CE85E5-C8BF-CD1A-EBBD-E8A987A0B7D5}"/>
          </ac:grpSpMkLst>
        </pc:grpChg>
        <pc:grpChg chg="mod">
          <ac:chgData name="fatimatou fatou" userId="231cc4c3d9e15c6c" providerId="LiveId" clId="{3577EEB9-78B2-4160-B78E-3A008CB64899}" dt="2025-09-08T20:24:45.283" v="181" actId="1076"/>
          <ac:grpSpMkLst>
            <pc:docMk/>
            <pc:sldMk cId="3834597979" sldId="256"/>
            <ac:grpSpMk id="52" creationId="{460B5D21-67D7-CCA3-4877-B1614C2DDE6B}"/>
          </ac:grpSpMkLst>
        </pc:grpChg>
        <pc:grpChg chg="mod">
          <ac:chgData name="fatimatou fatou" userId="231cc4c3d9e15c6c" providerId="LiveId" clId="{3577EEB9-78B2-4160-B78E-3A008CB64899}" dt="2025-09-08T20:32:37.456" v="214" actId="14100"/>
          <ac:grpSpMkLst>
            <pc:docMk/>
            <pc:sldMk cId="3834597979" sldId="256"/>
            <ac:grpSpMk id="59" creationId="{246D6BEB-200C-2B52-AC6D-5AA7C14B62C5}"/>
          </ac:grpSpMkLst>
        </pc:grpChg>
        <pc:grpChg chg="mod">
          <ac:chgData name="fatimatou fatou" userId="231cc4c3d9e15c6c" providerId="LiveId" clId="{3577EEB9-78B2-4160-B78E-3A008CB64899}" dt="2025-09-08T20:24:07.545" v="178" actId="164"/>
          <ac:grpSpMkLst>
            <pc:docMk/>
            <pc:sldMk cId="3834597979" sldId="256"/>
            <ac:grpSpMk id="66" creationId="{0E295325-FABD-9A7A-E636-6F62F20A9124}"/>
          </ac:grpSpMkLst>
        </pc:grpChg>
        <pc:grpChg chg="mod topLvl">
          <ac:chgData name="fatimatou fatou" userId="231cc4c3d9e15c6c" providerId="LiveId" clId="{3577EEB9-78B2-4160-B78E-3A008CB64899}" dt="2025-09-09T11:18:29.781" v="2235" actId="165"/>
          <ac:grpSpMkLst>
            <pc:docMk/>
            <pc:sldMk cId="3834597979" sldId="256"/>
            <ac:grpSpMk id="77" creationId="{A51E85D3-A835-21AA-B965-6622979B3D88}"/>
          </ac:grpSpMkLst>
        </pc:grpChg>
        <pc:grpChg chg="mod">
          <ac:chgData name="fatimatou fatou" userId="231cc4c3d9e15c6c" providerId="LiveId" clId="{3577EEB9-78B2-4160-B78E-3A008CB64899}" dt="2025-09-09T11:18:29.781" v="2235" actId="165"/>
          <ac:grpSpMkLst>
            <pc:docMk/>
            <pc:sldMk cId="3834597979" sldId="256"/>
            <ac:grpSpMk id="79" creationId="{0C090C2F-037A-C495-D308-24E409C5B086}"/>
          </ac:grpSpMkLst>
        </pc:grpChg>
        <pc:grpChg chg="mod topLvl">
          <ac:chgData name="fatimatou fatou" userId="231cc4c3d9e15c6c" providerId="LiveId" clId="{3577EEB9-78B2-4160-B78E-3A008CB64899}" dt="2025-09-09T11:08:46.659" v="2177" actId="164"/>
          <ac:grpSpMkLst>
            <pc:docMk/>
            <pc:sldMk cId="3834597979" sldId="256"/>
            <ac:grpSpMk id="99" creationId="{C891F157-9FB5-A77C-2496-619EA5912432}"/>
          </ac:grpSpMkLst>
        </pc:grpChg>
        <pc:grpChg chg="mod">
          <ac:chgData name="fatimatou fatou" userId="231cc4c3d9e15c6c" providerId="LiveId" clId="{3577EEB9-78B2-4160-B78E-3A008CB64899}" dt="2025-09-09T11:08:09.113" v="2171" actId="571"/>
          <ac:grpSpMkLst>
            <pc:docMk/>
            <pc:sldMk cId="3834597979" sldId="256"/>
            <ac:grpSpMk id="101" creationId="{1ABC61BD-DEFD-DBB9-422F-6AF3D4068D89}"/>
          </ac:grpSpMkLst>
        </pc:grpChg>
        <pc:grpChg chg="mod topLvl">
          <ac:chgData name="fatimatou fatou" userId="231cc4c3d9e15c6c" providerId="LiveId" clId="{3577EEB9-78B2-4160-B78E-3A008CB64899}" dt="2025-09-09T11:13:53.132" v="2199" actId="164"/>
          <ac:grpSpMkLst>
            <pc:docMk/>
            <pc:sldMk cId="3834597979" sldId="256"/>
            <ac:grpSpMk id="106" creationId="{F5BE54EA-4C85-001A-692B-68093D11CEEE}"/>
          </ac:grpSpMkLst>
        </pc:grpChg>
        <pc:grpChg chg="mod">
          <ac:chgData name="fatimatou fatou" userId="231cc4c3d9e15c6c" providerId="LiveId" clId="{3577EEB9-78B2-4160-B78E-3A008CB64899}" dt="2025-09-09T10:44:54.167" v="1834"/>
          <ac:grpSpMkLst>
            <pc:docMk/>
            <pc:sldMk cId="3834597979" sldId="256"/>
            <ac:grpSpMk id="108" creationId="{94600D3F-A46C-FE8E-291B-211B9A42BB52}"/>
          </ac:grpSpMkLst>
        </pc:grpChg>
        <pc:grpChg chg="add mod">
          <ac:chgData name="fatimatou fatou" userId="231cc4c3d9e15c6c" providerId="LiveId" clId="{3577EEB9-78B2-4160-B78E-3A008CB64899}" dt="2025-09-09T11:14:59.256" v="2208" actId="1076"/>
          <ac:grpSpMkLst>
            <pc:docMk/>
            <pc:sldMk cId="3834597979" sldId="256"/>
            <ac:grpSpMk id="136" creationId="{054BCB53-4FC6-1CBA-C196-28D76F818215}"/>
          </ac:grpSpMkLst>
        </pc:grpChg>
        <pc:grpChg chg="add mod">
          <ac:chgData name="fatimatou fatou" userId="231cc4c3d9e15c6c" providerId="LiveId" clId="{3577EEB9-78B2-4160-B78E-3A008CB64899}" dt="2025-09-09T11:14:47.485" v="2206" actId="1076"/>
          <ac:grpSpMkLst>
            <pc:docMk/>
            <pc:sldMk cId="3834597979" sldId="256"/>
            <ac:grpSpMk id="137" creationId="{62D6F7C3-68B9-D976-45B5-6B02E066A48E}"/>
          </ac:grpSpMkLst>
        </pc:grpChg>
        <pc:grpChg chg="add mod">
          <ac:chgData name="fatimatou fatou" userId="231cc4c3d9e15c6c" providerId="LiveId" clId="{3577EEB9-78B2-4160-B78E-3A008CB64899}" dt="2025-09-09T11:15:03.869" v="2209" actId="1076"/>
          <ac:grpSpMkLst>
            <pc:docMk/>
            <pc:sldMk cId="3834597979" sldId="256"/>
            <ac:grpSpMk id="138" creationId="{8432C43F-8B9C-E91C-A363-D4EC9078D601}"/>
          </ac:grpSpMkLst>
        </pc:grpChg>
        <pc:grpChg chg="add del mod">
          <ac:chgData name="fatimatou fatou" userId="231cc4c3d9e15c6c" providerId="LiveId" clId="{3577EEB9-78B2-4160-B78E-3A008CB64899}" dt="2025-09-09T11:18:29.781" v="2235" actId="165"/>
          <ac:grpSpMkLst>
            <pc:docMk/>
            <pc:sldMk cId="3834597979" sldId="256"/>
            <ac:grpSpMk id="141" creationId="{206C56CC-40DB-B5C0-3E60-43C9AD7BC023}"/>
          </ac:grpSpMkLst>
        </pc:grpChg>
        <pc:grpChg chg="add mod">
          <ac:chgData name="fatimatou fatou" userId="231cc4c3d9e15c6c" providerId="LiveId" clId="{3577EEB9-78B2-4160-B78E-3A008CB64899}" dt="2025-09-09T11:14:54.476" v="2207" actId="1076"/>
          <ac:grpSpMkLst>
            <pc:docMk/>
            <pc:sldMk cId="3834597979" sldId="256"/>
            <ac:grpSpMk id="142" creationId="{9EF4A01C-EAA7-54FA-EED0-84D165E44A4D}"/>
          </ac:grpSpMkLst>
        </pc:grpChg>
        <pc:picChg chg="add del mod">
          <ac:chgData name="fatimatou fatou" userId="231cc4c3d9e15c6c" providerId="LiveId" clId="{3577EEB9-78B2-4160-B78E-3A008CB64899}" dt="2025-09-15T12:40:12.693" v="2352" actId="478"/>
          <ac:picMkLst>
            <pc:docMk/>
            <pc:sldMk cId="3834597979" sldId="256"/>
            <ac:picMk id="6" creationId="{E3275BBA-700C-BBFB-04DD-055A5CCC5698}"/>
          </ac:picMkLst>
        </pc:picChg>
        <pc:picChg chg="mod">
          <ac:chgData name="fatimatou fatou" userId="231cc4c3d9e15c6c" providerId="LiveId" clId="{3577EEB9-78B2-4160-B78E-3A008CB64899}" dt="2025-09-08T20:24:20.911" v="179" actId="165"/>
          <ac:picMkLst>
            <pc:docMk/>
            <pc:sldMk cId="3834597979" sldId="256"/>
            <ac:picMk id="67" creationId="{22B752D0-8C35-F58D-20B3-412341DE8654}"/>
          </ac:picMkLst>
        </pc:picChg>
        <pc:picChg chg="mod">
          <ac:chgData name="fatimatou fatou" userId="231cc4c3d9e15c6c" providerId="LiveId" clId="{3577EEB9-78B2-4160-B78E-3A008CB64899}" dt="2025-09-08T20:18:02.805" v="116"/>
          <ac:picMkLst>
            <pc:docMk/>
            <pc:sldMk cId="3834597979" sldId="256"/>
            <ac:picMk id="68" creationId="{4F0472AF-A59E-3EB2-8C4C-9CB801967205}"/>
          </ac:picMkLst>
        </pc:picChg>
        <pc:picChg chg="mod">
          <ac:chgData name="fatimatou fatou" userId="231cc4c3d9e15c6c" providerId="LiveId" clId="{3577EEB9-78B2-4160-B78E-3A008CB64899}" dt="2025-09-08T20:24:20.911" v="179" actId="165"/>
          <ac:picMkLst>
            <pc:docMk/>
            <pc:sldMk cId="3834597979" sldId="256"/>
            <ac:picMk id="69" creationId="{69EEB12E-A7F3-22BD-41C7-B554435A3E28}"/>
          </ac:picMkLst>
        </pc:picChg>
        <pc:picChg chg="mod">
          <ac:chgData name="fatimatou fatou" userId="231cc4c3d9e15c6c" providerId="LiveId" clId="{3577EEB9-78B2-4160-B78E-3A008CB64899}" dt="2025-09-08T20:17:24.680" v="113"/>
          <ac:picMkLst>
            <pc:docMk/>
            <pc:sldMk cId="3834597979" sldId="256"/>
            <ac:picMk id="70" creationId="{F77D6218-FCCD-A4CE-66B4-6321C67C9DF8}"/>
          </ac:picMkLst>
        </pc:picChg>
        <pc:picChg chg="mod">
          <ac:chgData name="fatimatou fatou" userId="231cc4c3d9e15c6c" providerId="LiveId" clId="{3577EEB9-78B2-4160-B78E-3A008CB64899}" dt="2025-09-08T20:24:20.911" v="179" actId="165"/>
          <ac:picMkLst>
            <pc:docMk/>
            <pc:sldMk cId="3834597979" sldId="256"/>
            <ac:picMk id="71" creationId="{A2AE5B7A-9B3A-089E-DDE8-62C24C7E6556}"/>
          </ac:picMkLst>
        </pc:picChg>
        <pc:picChg chg="mod">
          <ac:chgData name="fatimatou fatou" userId="231cc4c3d9e15c6c" providerId="LiveId" clId="{3577EEB9-78B2-4160-B78E-3A008CB64899}" dt="2025-09-08T20:32:53.438" v="215" actId="207"/>
          <ac:picMkLst>
            <pc:docMk/>
            <pc:sldMk cId="3834597979" sldId="256"/>
            <ac:picMk id="72" creationId="{0D88E096-C066-C8BC-487A-3A9D73282BE1}"/>
          </ac:picMkLst>
        </pc:picChg>
        <pc:picChg chg="add mod">
          <ac:chgData name="fatimatou fatou" userId="231cc4c3d9e15c6c" providerId="LiveId" clId="{3577EEB9-78B2-4160-B78E-3A008CB64899}" dt="2025-09-09T11:13:53.132" v="2199" actId="164"/>
          <ac:picMkLst>
            <pc:docMk/>
            <pc:sldMk cId="3834597979" sldId="256"/>
            <ac:picMk id="128" creationId="{9896C966-0026-4817-2F0C-80FF8D9DB5B7}"/>
          </ac:picMkLst>
        </pc:picChg>
        <pc:picChg chg="add mod">
          <ac:chgData name="fatimatou fatou" userId="231cc4c3d9e15c6c" providerId="LiveId" clId="{3577EEB9-78B2-4160-B78E-3A008CB64899}" dt="2025-09-09T11:08:46.659" v="2177" actId="164"/>
          <ac:picMkLst>
            <pc:docMk/>
            <pc:sldMk cId="3834597979" sldId="256"/>
            <ac:picMk id="130" creationId="{BF2B3CFE-A496-9E69-EE26-4A38DC2FEDB7}"/>
          </ac:picMkLst>
        </pc:picChg>
        <pc:picChg chg="add mod">
          <ac:chgData name="fatimatou fatou" userId="231cc4c3d9e15c6c" providerId="LiveId" clId="{3577EEB9-78B2-4160-B78E-3A008CB64899}" dt="2025-09-09T11:09:10.805" v="2178" actId="164"/>
          <ac:picMkLst>
            <pc:docMk/>
            <pc:sldMk cId="3834597979" sldId="256"/>
            <ac:picMk id="132" creationId="{C1746008-AA4C-6C53-CF74-6BC5E2DF7372}"/>
          </ac:picMkLst>
        </pc:picChg>
        <pc:picChg chg="add mod">
          <ac:chgData name="fatimatou fatou" userId="231cc4c3d9e15c6c" providerId="LiveId" clId="{3577EEB9-78B2-4160-B78E-3A008CB64899}" dt="2025-09-09T11:09:40.671" v="2179" actId="164"/>
          <ac:picMkLst>
            <pc:docMk/>
            <pc:sldMk cId="3834597979" sldId="256"/>
            <ac:picMk id="134" creationId="{7BD03CA1-878E-5516-3EA6-A82FDCC14940}"/>
          </ac:picMkLst>
        </pc:picChg>
        <pc:picChg chg="add mod topLvl">
          <ac:chgData name="fatimatou fatou" userId="231cc4c3d9e15c6c" providerId="LiveId" clId="{3577EEB9-78B2-4160-B78E-3A008CB64899}" dt="2025-09-09T11:18:29.781" v="2235" actId="165"/>
          <ac:picMkLst>
            <pc:docMk/>
            <pc:sldMk cId="3834597979" sldId="256"/>
            <ac:picMk id="140" creationId="{A15B5341-81D0-FF59-4E5C-8945327A47C1}"/>
          </ac:picMkLst>
        </pc:picChg>
      </pc:sldChg>
      <pc:sldChg chg="del modAnim">
        <pc:chgData name="fatimatou fatou" userId="231cc4c3d9e15c6c" providerId="LiveId" clId="{3577EEB9-78B2-4160-B78E-3A008CB64899}" dt="2025-09-08T20:09:53.954" v="16" actId="2696"/>
        <pc:sldMkLst>
          <pc:docMk/>
          <pc:sldMk cId="224723830" sldId="263"/>
        </pc:sldMkLst>
      </pc:sldChg>
      <pc:sldChg chg="del modAnim">
        <pc:chgData name="fatimatou fatou" userId="231cc4c3d9e15c6c" providerId="LiveId" clId="{3577EEB9-78B2-4160-B78E-3A008CB64899}" dt="2025-09-08T20:09:58.601" v="17" actId="2696"/>
        <pc:sldMkLst>
          <pc:docMk/>
          <pc:sldMk cId="380850048" sldId="264"/>
        </pc:sldMkLst>
      </pc:sldChg>
      <pc:sldChg chg="del modAnim">
        <pc:chgData name="fatimatou fatou" userId="231cc4c3d9e15c6c" providerId="LiveId" clId="{3577EEB9-78B2-4160-B78E-3A008CB64899}" dt="2025-09-08T20:10:01.710" v="18" actId="2696"/>
        <pc:sldMkLst>
          <pc:docMk/>
          <pc:sldMk cId="310436322" sldId="265"/>
        </pc:sldMkLst>
      </pc:sldChg>
      <pc:sldChg chg="del modAnim">
        <pc:chgData name="fatimatou fatou" userId="231cc4c3d9e15c6c" providerId="LiveId" clId="{3577EEB9-78B2-4160-B78E-3A008CB64899}" dt="2025-09-08T20:10:04.764" v="19" actId="2696"/>
        <pc:sldMkLst>
          <pc:docMk/>
          <pc:sldMk cId="608633294" sldId="266"/>
        </pc:sldMkLst>
      </pc:sldChg>
      <pc:sldChg chg="del modAnim">
        <pc:chgData name="fatimatou fatou" userId="231cc4c3d9e15c6c" providerId="LiveId" clId="{3577EEB9-78B2-4160-B78E-3A008CB64899}" dt="2025-09-08T20:10:14.009" v="22" actId="2696"/>
        <pc:sldMkLst>
          <pc:docMk/>
          <pc:sldMk cId="1524014182" sldId="267"/>
        </pc:sldMkLst>
      </pc:sldChg>
      <pc:sldChg chg="modSp add del mod">
        <pc:chgData name="fatimatou fatou" userId="231cc4c3d9e15c6c" providerId="LiveId" clId="{3577EEB9-78B2-4160-B78E-3A008CB64899}" dt="2025-09-08T20:13:05.792" v="94" actId="2696"/>
        <pc:sldMkLst>
          <pc:docMk/>
          <pc:sldMk cId="3579969836" sldId="268"/>
        </pc:sldMkLst>
      </pc:sldChg>
      <pc:sldChg chg="add del">
        <pc:chgData name="fatimatou fatou" userId="231cc4c3d9e15c6c" providerId="LiveId" clId="{3577EEB9-78B2-4160-B78E-3A008CB64899}" dt="2025-09-08T20:09:15.046" v="14" actId="2696"/>
        <pc:sldMkLst>
          <pc:docMk/>
          <pc:sldMk cId="3745201979" sldId="268"/>
        </pc:sldMkLst>
      </pc:sldChg>
      <pc:sldChg chg="add del">
        <pc:chgData name="fatimatou fatou" userId="231cc4c3d9e15c6c" providerId="LiveId" clId="{3577EEB9-78B2-4160-B78E-3A008CB64899}" dt="2025-09-08T20:10:10.781" v="21" actId="2890"/>
        <pc:sldMkLst>
          <pc:docMk/>
          <pc:sldMk cId="2964093955" sldId="269"/>
        </pc:sldMkLst>
      </pc:sldChg>
      <pc:sldChg chg="modSp add del mod">
        <pc:chgData name="fatimatou fatou" userId="231cc4c3d9e15c6c" providerId="LiveId" clId="{3577EEB9-78B2-4160-B78E-3A008CB64899}" dt="2025-09-08T20:13:02.678" v="93" actId="2696"/>
        <pc:sldMkLst>
          <pc:docMk/>
          <pc:sldMk cId="3669088114" sldId="269"/>
        </pc:sldMkLst>
      </pc:sldChg>
      <pc:sldChg chg="modSp add del mod">
        <pc:chgData name="fatimatou fatou" userId="231cc4c3d9e15c6c" providerId="LiveId" clId="{3577EEB9-78B2-4160-B78E-3A008CB64899}" dt="2025-09-08T20:12:59.915" v="92" actId="2696"/>
        <pc:sldMkLst>
          <pc:docMk/>
          <pc:sldMk cId="27599600" sldId="270"/>
        </pc:sldMkLst>
      </pc:sldChg>
      <pc:sldChg chg="modSp add del mod">
        <pc:chgData name="fatimatou fatou" userId="231cc4c3d9e15c6c" providerId="LiveId" clId="{3577EEB9-78B2-4160-B78E-3A008CB64899}" dt="2025-09-08T20:12:56.679" v="91" actId="2696"/>
        <pc:sldMkLst>
          <pc:docMk/>
          <pc:sldMk cId="47003272" sldId="271"/>
        </pc:sldMkLst>
      </pc:sldChg>
      <pc:sldChg chg="modSp add del mod">
        <pc:chgData name="fatimatou fatou" userId="231cc4c3d9e15c6c" providerId="LiveId" clId="{3577EEB9-78B2-4160-B78E-3A008CB64899}" dt="2025-09-08T20:12:52.877" v="90" actId="2696"/>
        <pc:sldMkLst>
          <pc:docMk/>
          <pc:sldMk cId="2163265479" sldId="272"/>
        </pc:sldMkLst>
      </pc:sldChg>
      <pc:sldChg chg="addSp delSp modSp new mod ord modAnim">
        <pc:chgData name="fatimatou fatou" userId="231cc4c3d9e15c6c" providerId="LiveId" clId="{3577EEB9-78B2-4160-B78E-3A008CB64899}" dt="2025-09-11T11:27:17.609" v="2350"/>
        <pc:sldMkLst>
          <pc:docMk/>
          <pc:sldMk cId="630818199" sldId="273"/>
        </pc:sldMkLst>
        <pc:spChg chg="mod">
          <ac:chgData name="fatimatou fatou" userId="231cc4c3d9e15c6c" providerId="LiveId" clId="{3577EEB9-78B2-4160-B78E-3A008CB64899}" dt="2025-09-09T10:14:49.881" v="1448" actId="207"/>
          <ac:spMkLst>
            <pc:docMk/>
            <pc:sldMk cId="630818199" sldId="273"/>
            <ac:spMk id="4" creationId="{F75E8E65-F81B-75D1-247A-31032478622A}"/>
          </ac:spMkLst>
        </pc:spChg>
        <pc:picChg chg="add mod ord">
          <ac:chgData name="fatimatou fatou" userId="231cc4c3d9e15c6c" providerId="LiveId" clId="{3577EEB9-78B2-4160-B78E-3A008CB64899}" dt="2025-09-09T09:49:05.789" v="1375" actId="167"/>
          <ac:picMkLst>
            <pc:docMk/>
            <pc:sldMk cId="630818199" sldId="273"/>
            <ac:picMk id="6" creationId="{014682D9-CC0E-5214-3BD2-36D0EB91647B}"/>
          </ac:picMkLst>
        </pc:picChg>
      </pc:sldChg>
      <pc:sldChg chg="addSp delSp modSp add mod delAnim modAnim">
        <pc:chgData name="fatimatou fatou" userId="231cc4c3d9e15c6c" providerId="LiveId" clId="{3577EEB9-78B2-4160-B78E-3A008CB64899}" dt="2025-09-11T11:28:06.029" v="2351"/>
        <pc:sldMkLst>
          <pc:docMk/>
          <pc:sldMk cId="2875039752" sldId="274"/>
        </pc:sldMkLst>
        <pc:spChg chg="mod">
          <ac:chgData name="fatimatou fatou" userId="231cc4c3d9e15c6c" providerId="LiveId" clId="{3577EEB9-78B2-4160-B78E-3A008CB64899}" dt="2025-09-08T21:01:52.028" v="452" actId="1076"/>
          <ac:spMkLst>
            <pc:docMk/>
            <pc:sldMk cId="2875039752" sldId="274"/>
            <ac:spMk id="8" creationId="{B5E978A9-EB17-AA4B-429C-EC0F0E2FA411}"/>
          </ac:spMkLst>
        </pc:spChg>
        <pc:spChg chg="mod">
          <ac:chgData name="fatimatou fatou" userId="231cc4c3d9e15c6c" providerId="LiveId" clId="{3577EEB9-78B2-4160-B78E-3A008CB64899}" dt="2025-09-08T20:29:00.878" v="199"/>
          <ac:spMkLst>
            <pc:docMk/>
            <pc:sldMk cId="2875039752" sldId="274"/>
            <ac:spMk id="89" creationId="{98ECBE57-F153-C8B4-DABA-1161F9D47653}"/>
          </ac:spMkLst>
        </pc:spChg>
        <pc:spChg chg="mod">
          <ac:chgData name="fatimatou fatou" userId="231cc4c3d9e15c6c" providerId="LiveId" clId="{3577EEB9-78B2-4160-B78E-3A008CB64899}" dt="2025-09-08T20:29:00.878" v="199"/>
          <ac:spMkLst>
            <pc:docMk/>
            <pc:sldMk cId="2875039752" sldId="274"/>
            <ac:spMk id="90" creationId="{3419E964-5137-A58A-2318-B006E001EA14}"/>
          </ac:spMkLst>
        </pc:spChg>
        <pc:spChg chg="mod">
          <ac:chgData name="fatimatou fatou" userId="231cc4c3d9e15c6c" providerId="LiveId" clId="{3577EEB9-78B2-4160-B78E-3A008CB64899}" dt="2025-09-08T20:29:00.878" v="199"/>
          <ac:spMkLst>
            <pc:docMk/>
            <pc:sldMk cId="2875039752" sldId="274"/>
            <ac:spMk id="91" creationId="{FBC90D97-AD1F-3150-AA60-77DFFC54B1D0}"/>
          </ac:spMkLst>
        </pc:spChg>
        <pc:spChg chg="mod">
          <ac:chgData name="fatimatou fatou" userId="231cc4c3d9e15c6c" providerId="LiveId" clId="{3577EEB9-78B2-4160-B78E-3A008CB64899}" dt="2025-09-08T20:29:00.878" v="199"/>
          <ac:spMkLst>
            <pc:docMk/>
            <pc:sldMk cId="2875039752" sldId="274"/>
            <ac:spMk id="93" creationId="{84F72602-EC59-C1F6-2037-14EDF15E905A}"/>
          </ac:spMkLst>
        </pc:spChg>
        <pc:spChg chg="mod">
          <ac:chgData name="fatimatou fatou" userId="231cc4c3d9e15c6c" providerId="LiveId" clId="{3577EEB9-78B2-4160-B78E-3A008CB64899}" dt="2025-09-08T20:29:00.878" v="199"/>
          <ac:spMkLst>
            <pc:docMk/>
            <pc:sldMk cId="2875039752" sldId="274"/>
            <ac:spMk id="94" creationId="{48F8BEEE-41AD-4668-CEF2-4020FB8EED4B}"/>
          </ac:spMkLst>
        </pc:spChg>
        <pc:spChg chg="mod">
          <ac:chgData name="fatimatou fatou" userId="231cc4c3d9e15c6c" providerId="LiveId" clId="{3577EEB9-78B2-4160-B78E-3A008CB64899}" dt="2025-09-08T20:29:00.878" v="199"/>
          <ac:spMkLst>
            <pc:docMk/>
            <pc:sldMk cId="2875039752" sldId="274"/>
            <ac:spMk id="96" creationId="{98ACA71A-C085-8604-6651-B26156289881}"/>
          </ac:spMkLst>
        </pc:spChg>
        <pc:spChg chg="mod">
          <ac:chgData name="fatimatou fatou" userId="231cc4c3d9e15c6c" providerId="LiveId" clId="{3577EEB9-78B2-4160-B78E-3A008CB64899}" dt="2025-09-08T20:29:00.878" v="199"/>
          <ac:spMkLst>
            <pc:docMk/>
            <pc:sldMk cId="2875039752" sldId="274"/>
            <ac:spMk id="97" creationId="{76FBFC30-1224-5FB4-DDC9-A4D764316ABA}"/>
          </ac:spMkLst>
        </pc:spChg>
        <pc:spChg chg="mod">
          <ac:chgData name="fatimatou fatou" userId="231cc4c3d9e15c6c" providerId="LiveId" clId="{3577EEB9-78B2-4160-B78E-3A008CB64899}" dt="2025-09-08T20:29:00.878" v="199"/>
          <ac:spMkLst>
            <pc:docMk/>
            <pc:sldMk cId="2875039752" sldId="274"/>
            <ac:spMk id="100" creationId="{B2DBFB74-32B2-66EA-7ED7-114856C6B0F3}"/>
          </ac:spMkLst>
        </pc:spChg>
        <pc:spChg chg="mod">
          <ac:chgData name="fatimatou fatou" userId="231cc4c3d9e15c6c" providerId="LiveId" clId="{3577EEB9-78B2-4160-B78E-3A008CB64899}" dt="2025-09-08T20:29:00.878" v="199"/>
          <ac:spMkLst>
            <pc:docMk/>
            <pc:sldMk cId="2875039752" sldId="274"/>
            <ac:spMk id="101" creationId="{6496A52F-2362-2A3E-C293-218A8A82741E}"/>
          </ac:spMkLst>
        </pc:spChg>
        <pc:spChg chg="add mod">
          <ac:chgData name="fatimatou fatou" userId="231cc4c3d9e15c6c" providerId="LiveId" clId="{3577EEB9-78B2-4160-B78E-3A008CB64899}" dt="2025-09-08T20:29:00.878" v="199"/>
          <ac:spMkLst>
            <pc:docMk/>
            <pc:sldMk cId="2875039752" sldId="274"/>
            <ac:spMk id="109" creationId="{39046286-D3FF-683A-C57A-A31EBF7484A8}"/>
          </ac:spMkLst>
        </pc:spChg>
        <pc:spChg chg="add mod">
          <ac:chgData name="fatimatou fatou" userId="231cc4c3d9e15c6c" providerId="LiveId" clId="{3577EEB9-78B2-4160-B78E-3A008CB64899}" dt="2025-09-08T21:34:18.783" v="1015" actId="1076"/>
          <ac:spMkLst>
            <pc:docMk/>
            <pc:sldMk cId="2875039752" sldId="274"/>
            <ac:spMk id="114" creationId="{B9079954-0D26-7CAA-ABB8-DE72C36B03B9}"/>
          </ac:spMkLst>
        </pc:spChg>
        <pc:spChg chg="add mod">
          <ac:chgData name="fatimatou fatou" userId="231cc4c3d9e15c6c" providerId="LiveId" clId="{3577EEB9-78B2-4160-B78E-3A008CB64899}" dt="2025-09-08T21:05:47.427" v="490" actId="14861"/>
          <ac:spMkLst>
            <pc:docMk/>
            <pc:sldMk cId="2875039752" sldId="274"/>
            <ac:spMk id="115" creationId="{43F0C9EE-0DD8-33FA-27D3-4E021315DB58}"/>
          </ac:spMkLst>
        </pc:spChg>
        <pc:spChg chg="mod">
          <ac:chgData name="fatimatou fatou" userId="231cc4c3d9e15c6c" providerId="LiveId" clId="{3577EEB9-78B2-4160-B78E-3A008CB64899}" dt="2025-09-08T21:37:36.535" v="1065" actId="1076"/>
          <ac:spMkLst>
            <pc:docMk/>
            <pc:sldMk cId="2875039752" sldId="274"/>
            <ac:spMk id="118" creationId="{A367AB1E-6B10-551E-2B61-6F074ADF3184}"/>
          </ac:spMkLst>
        </pc:spChg>
        <pc:spChg chg="add mod">
          <ac:chgData name="fatimatou fatou" userId="231cc4c3d9e15c6c" providerId="LiveId" clId="{3577EEB9-78B2-4160-B78E-3A008CB64899}" dt="2025-09-08T21:37:57.892" v="1088" actId="1076"/>
          <ac:spMkLst>
            <pc:docMk/>
            <pc:sldMk cId="2875039752" sldId="274"/>
            <ac:spMk id="119" creationId="{19AC6972-6732-7A97-EA40-02ADE1F430FD}"/>
          </ac:spMkLst>
        </pc:spChg>
        <pc:spChg chg="add mod">
          <ac:chgData name="fatimatou fatou" userId="231cc4c3d9e15c6c" providerId="LiveId" clId="{3577EEB9-78B2-4160-B78E-3A008CB64899}" dt="2025-09-08T21:38:17.817" v="1111" actId="1076"/>
          <ac:spMkLst>
            <pc:docMk/>
            <pc:sldMk cId="2875039752" sldId="274"/>
            <ac:spMk id="120" creationId="{51BB6F93-8F37-FC6D-82ED-4E6A7B4DDD54}"/>
          </ac:spMkLst>
        </pc:spChg>
        <pc:spChg chg="add mod">
          <ac:chgData name="fatimatou fatou" userId="231cc4c3d9e15c6c" providerId="LiveId" clId="{3577EEB9-78B2-4160-B78E-3A008CB64899}" dt="2025-09-08T21:38:37.621" v="1132" actId="1076"/>
          <ac:spMkLst>
            <pc:docMk/>
            <pc:sldMk cId="2875039752" sldId="274"/>
            <ac:spMk id="121" creationId="{2BCD4CAF-5D99-39E7-30AB-A9470EAE135A}"/>
          </ac:spMkLst>
        </pc:spChg>
        <pc:spChg chg="add mod">
          <ac:chgData name="fatimatou fatou" userId="231cc4c3d9e15c6c" providerId="LiveId" clId="{3577EEB9-78B2-4160-B78E-3A008CB64899}" dt="2025-09-08T21:37:15.653" v="1044" actId="1076"/>
          <ac:spMkLst>
            <pc:docMk/>
            <pc:sldMk cId="2875039752" sldId="274"/>
            <ac:spMk id="122" creationId="{939C912F-FFE7-4313-1E33-E1D9B43DE21F}"/>
          </ac:spMkLst>
        </pc:spChg>
        <pc:spChg chg="add mod">
          <ac:chgData name="fatimatou fatou" userId="231cc4c3d9e15c6c" providerId="LiveId" clId="{3577EEB9-78B2-4160-B78E-3A008CB64899}" dt="2025-09-08T21:25:46.881" v="965" actId="164"/>
          <ac:spMkLst>
            <pc:docMk/>
            <pc:sldMk cId="2875039752" sldId="274"/>
            <ac:spMk id="123" creationId="{04256903-A4D6-EA55-F8C8-62889A5A4826}"/>
          </ac:spMkLst>
        </pc:spChg>
        <pc:spChg chg="add mod">
          <ac:chgData name="fatimatou fatou" userId="231cc4c3d9e15c6c" providerId="LiveId" clId="{3577EEB9-78B2-4160-B78E-3A008CB64899}" dt="2025-09-08T21:27:42.377" v="984" actId="1076"/>
          <ac:spMkLst>
            <pc:docMk/>
            <pc:sldMk cId="2875039752" sldId="274"/>
            <ac:spMk id="124" creationId="{C1D2E5BC-B409-181B-779E-7F5B7E43B70D}"/>
          </ac:spMkLst>
        </pc:spChg>
        <pc:spChg chg="mod">
          <ac:chgData name="fatimatou fatou" userId="231cc4c3d9e15c6c" providerId="LiveId" clId="{3577EEB9-78B2-4160-B78E-3A008CB64899}" dt="2025-09-08T21:26:24.493" v="968"/>
          <ac:spMkLst>
            <pc:docMk/>
            <pc:sldMk cId="2875039752" sldId="274"/>
            <ac:spMk id="127" creationId="{8F009F5C-D2C5-F0BF-838B-D3A6D54309A1}"/>
          </ac:spMkLst>
        </pc:spChg>
        <pc:spChg chg="mod">
          <ac:chgData name="fatimatou fatou" userId="231cc4c3d9e15c6c" providerId="LiveId" clId="{3577EEB9-78B2-4160-B78E-3A008CB64899}" dt="2025-09-08T21:28:08.536" v="986" actId="207"/>
          <ac:spMkLst>
            <pc:docMk/>
            <pc:sldMk cId="2875039752" sldId="274"/>
            <ac:spMk id="128" creationId="{F022FC3F-EEAE-D305-94D6-57086FE4BA40}"/>
          </ac:spMkLst>
        </pc:spChg>
        <pc:spChg chg="mod">
          <ac:chgData name="fatimatou fatou" userId="231cc4c3d9e15c6c" providerId="LiveId" clId="{3577EEB9-78B2-4160-B78E-3A008CB64899}" dt="2025-09-08T21:26:28.796" v="969"/>
          <ac:spMkLst>
            <pc:docMk/>
            <pc:sldMk cId="2875039752" sldId="274"/>
            <ac:spMk id="130" creationId="{25E3F5F9-12C2-2A88-C8E9-8DB93DF69E28}"/>
          </ac:spMkLst>
        </pc:spChg>
        <pc:spChg chg="mod">
          <ac:chgData name="fatimatou fatou" userId="231cc4c3d9e15c6c" providerId="LiveId" clId="{3577EEB9-78B2-4160-B78E-3A008CB64899}" dt="2025-09-08T21:28:16.749" v="987" actId="207"/>
          <ac:spMkLst>
            <pc:docMk/>
            <pc:sldMk cId="2875039752" sldId="274"/>
            <ac:spMk id="131" creationId="{10E08BB6-F4FA-59A8-A903-62E92809BA5E}"/>
          </ac:spMkLst>
        </pc:spChg>
        <pc:spChg chg="mod">
          <ac:chgData name="fatimatou fatou" userId="231cc4c3d9e15c6c" providerId="LiveId" clId="{3577EEB9-78B2-4160-B78E-3A008CB64899}" dt="2025-09-08T21:26:30.884" v="970"/>
          <ac:spMkLst>
            <pc:docMk/>
            <pc:sldMk cId="2875039752" sldId="274"/>
            <ac:spMk id="133" creationId="{48C5C709-E656-0331-D522-809225EC61AB}"/>
          </ac:spMkLst>
        </pc:spChg>
        <pc:spChg chg="mod">
          <ac:chgData name="fatimatou fatou" userId="231cc4c3d9e15c6c" providerId="LiveId" clId="{3577EEB9-78B2-4160-B78E-3A008CB64899}" dt="2025-09-08T21:28:23.856" v="988" actId="207"/>
          <ac:spMkLst>
            <pc:docMk/>
            <pc:sldMk cId="2875039752" sldId="274"/>
            <ac:spMk id="134" creationId="{2B8D4C1D-65A0-4283-61D6-68B4076711F5}"/>
          </ac:spMkLst>
        </pc:spChg>
        <pc:spChg chg="mod">
          <ac:chgData name="fatimatou fatou" userId="231cc4c3d9e15c6c" providerId="LiveId" clId="{3577EEB9-78B2-4160-B78E-3A008CB64899}" dt="2025-09-08T21:26:31.828" v="971"/>
          <ac:spMkLst>
            <pc:docMk/>
            <pc:sldMk cId="2875039752" sldId="274"/>
            <ac:spMk id="136" creationId="{090468F1-7710-41F1-A1BA-A607A13B6BDB}"/>
          </ac:spMkLst>
        </pc:spChg>
        <pc:spChg chg="mod">
          <ac:chgData name="fatimatou fatou" userId="231cc4c3d9e15c6c" providerId="LiveId" clId="{3577EEB9-78B2-4160-B78E-3A008CB64899}" dt="2025-09-08T21:28:32.127" v="989" actId="207"/>
          <ac:spMkLst>
            <pc:docMk/>
            <pc:sldMk cId="2875039752" sldId="274"/>
            <ac:spMk id="137" creationId="{E9A97261-1A5A-78D9-E486-DDDADD7B1E66}"/>
          </ac:spMkLst>
        </pc:spChg>
        <pc:spChg chg="add mod">
          <ac:chgData name="fatimatou fatou" userId="231cc4c3d9e15c6c" providerId="LiveId" clId="{3577EEB9-78B2-4160-B78E-3A008CB64899}" dt="2025-09-11T11:04:31.844" v="2316" actId="20577"/>
          <ac:spMkLst>
            <pc:docMk/>
            <pc:sldMk cId="2875039752" sldId="274"/>
            <ac:spMk id="168" creationId="{CD5BF5E4-0993-81B9-ED9E-25D9D1FAEB5A}"/>
          </ac:spMkLst>
        </pc:spChg>
        <pc:spChg chg="add mod">
          <ac:chgData name="fatimatou fatou" userId="231cc4c3d9e15c6c" providerId="LiveId" clId="{3577EEB9-78B2-4160-B78E-3A008CB64899}" dt="2025-09-11T11:04:36.729" v="2324" actId="20577"/>
          <ac:spMkLst>
            <pc:docMk/>
            <pc:sldMk cId="2875039752" sldId="274"/>
            <ac:spMk id="169" creationId="{CE2C20DB-11F1-BBFC-C355-3A59D0E05618}"/>
          </ac:spMkLst>
        </pc:spChg>
        <pc:spChg chg="add mod">
          <ac:chgData name="fatimatou fatou" userId="231cc4c3d9e15c6c" providerId="LiveId" clId="{3577EEB9-78B2-4160-B78E-3A008CB64899}" dt="2025-09-11T11:04:42.745" v="2332" actId="20577"/>
          <ac:spMkLst>
            <pc:docMk/>
            <pc:sldMk cId="2875039752" sldId="274"/>
            <ac:spMk id="170" creationId="{AD3DC5DB-E170-F014-35CB-2015E860463F}"/>
          </ac:spMkLst>
        </pc:spChg>
        <pc:spChg chg="add mod">
          <ac:chgData name="fatimatou fatou" userId="231cc4c3d9e15c6c" providerId="LiveId" clId="{3577EEB9-78B2-4160-B78E-3A008CB64899}" dt="2025-09-11T11:04:54.504" v="2340" actId="20577"/>
          <ac:spMkLst>
            <pc:docMk/>
            <pc:sldMk cId="2875039752" sldId="274"/>
            <ac:spMk id="171" creationId="{28F6F57F-B65B-EBDC-8AD9-67F5B127A7EE}"/>
          </ac:spMkLst>
        </pc:spChg>
        <pc:spChg chg="add mod">
          <ac:chgData name="fatimatou fatou" userId="231cc4c3d9e15c6c" providerId="LiveId" clId="{3577EEB9-78B2-4160-B78E-3A008CB64899}" dt="2025-09-11T11:04:59.160" v="2348" actId="20577"/>
          <ac:spMkLst>
            <pc:docMk/>
            <pc:sldMk cId="2875039752" sldId="274"/>
            <ac:spMk id="172" creationId="{9D07D8DA-AB84-B5B5-FF5D-AAA218C404C1}"/>
          </ac:spMkLst>
        </pc:spChg>
        <pc:grpChg chg="mod">
          <ac:chgData name="fatimatou fatou" userId="231cc4c3d9e15c6c" providerId="LiveId" clId="{3577EEB9-78B2-4160-B78E-3A008CB64899}" dt="2025-09-08T20:30:36.032" v="203" actId="14100"/>
          <ac:grpSpMkLst>
            <pc:docMk/>
            <pc:sldMk cId="2875039752" sldId="274"/>
            <ac:grpSpMk id="95" creationId="{0898314A-9382-DF0C-C6B4-5B469342C46B}"/>
          </ac:grpSpMkLst>
        </pc:grpChg>
        <pc:grpChg chg="add mod">
          <ac:chgData name="fatimatou fatou" userId="231cc4c3d9e15c6c" providerId="LiveId" clId="{3577EEB9-78B2-4160-B78E-3A008CB64899}" dt="2025-09-08T21:34:29.380" v="1016" actId="164"/>
          <ac:grpSpMkLst>
            <pc:docMk/>
            <pc:sldMk cId="2875039752" sldId="274"/>
            <ac:grpSpMk id="125" creationId="{726E47FC-292F-A998-4377-C72892D9DB9F}"/>
          </ac:grpSpMkLst>
        </pc:grpChg>
        <pc:grpChg chg="add mod">
          <ac:chgData name="fatimatou fatou" userId="231cc4c3d9e15c6c" providerId="LiveId" clId="{3577EEB9-78B2-4160-B78E-3A008CB64899}" dt="2025-09-08T21:35:00.699" v="1017" actId="164"/>
          <ac:grpSpMkLst>
            <pc:docMk/>
            <pc:sldMk cId="2875039752" sldId="274"/>
            <ac:grpSpMk id="126" creationId="{5227111D-1814-45B8-32AB-A8E09F3C3140}"/>
          </ac:grpSpMkLst>
        </pc:grpChg>
        <pc:grpChg chg="add mod">
          <ac:chgData name="fatimatou fatou" userId="231cc4c3d9e15c6c" providerId="LiveId" clId="{3577EEB9-78B2-4160-B78E-3A008CB64899}" dt="2025-09-08T21:35:20.720" v="1018" actId="164"/>
          <ac:grpSpMkLst>
            <pc:docMk/>
            <pc:sldMk cId="2875039752" sldId="274"/>
            <ac:grpSpMk id="129" creationId="{529FEF3E-DCF1-399A-1D74-A095ADB93D1B}"/>
          </ac:grpSpMkLst>
        </pc:grpChg>
        <pc:grpChg chg="add mod">
          <ac:chgData name="fatimatou fatou" userId="231cc4c3d9e15c6c" providerId="LiveId" clId="{3577EEB9-78B2-4160-B78E-3A008CB64899}" dt="2025-09-08T21:35:27.221" v="1019" actId="164"/>
          <ac:grpSpMkLst>
            <pc:docMk/>
            <pc:sldMk cId="2875039752" sldId="274"/>
            <ac:grpSpMk id="132" creationId="{DB3DAA98-F607-3D7F-6D54-8736AF133EA9}"/>
          </ac:grpSpMkLst>
        </pc:grpChg>
        <pc:grpChg chg="add mod">
          <ac:chgData name="fatimatou fatou" userId="231cc4c3d9e15c6c" providerId="LiveId" clId="{3577EEB9-78B2-4160-B78E-3A008CB64899}" dt="2025-09-08T21:35:37.354" v="1020" actId="164"/>
          <ac:grpSpMkLst>
            <pc:docMk/>
            <pc:sldMk cId="2875039752" sldId="274"/>
            <ac:grpSpMk id="135" creationId="{CC2F864D-37D4-DE72-7F80-24CABD685F2D}"/>
          </ac:grpSpMkLst>
        </pc:grpChg>
        <pc:grpChg chg="add mod">
          <ac:chgData name="fatimatou fatou" userId="231cc4c3d9e15c6c" providerId="LiveId" clId="{3577EEB9-78B2-4160-B78E-3A008CB64899}" dt="2025-09-08T21:42:16.182" v="1167" actId="164"/>
          <ac:grpSpMkLst>
            <pc:docMk/>
            <pc:sldMk cId="2875039752" sldId="274"/>
            <ac:grpSpMk id="157" creationId="{90E2F546-5379-7F83-7C35-4A13655D0F0E}"/>
          </ac:grpSpMkLst>
        </pc:grpChg>
        <pc:grpChg chg="add mod">
          <ac:chgData name="fatimatou fatou" userId="231cc4c3d9e15c6c" providerId="LiveId" clId="{3577EEB9-78B2-4160-B78E-3A008CB64899}" dt="2025-09-08T21:42:28.872" v="1169" actId="164"/>
          <ac:grpSpMkLst>
            <pc:docMk/>
            <pc:sldMk cId="2875039752" sldId="274"/>
            <ac:grpSpMk id="158" creationId="{2560B026-88AD-0910-43C4-BCB940EBD192}"/>
          </ac:grpSpMkLst>
        </pc:grpChg>
        <pc:grpChg chg="add mod">
          <ac:chgData name="fatimatou fatou" userId="231cc4c3d9e15c6c" providerId="LiveId" clId="{3577EEB9-78B2-4160-B78E-3A008CB64899}" dt="2025-09-08T21:42:34.827" v="1170" actId="164"/>
          <ac:grpSpMkLst>
            <pc:docMk/>
            <pc:sldMk cId="2875039752" sldId="274"/>
            <ac:grpSpMk id="159" creationId="{29FB03EB-5585-A05D-A219-A823860E5009}"/>
          </ac:grpSpMkLst>
        </pc:grpChg>
        <pc:grpChg chg="add mod">
          <ac:chgData name="fatimatou fatou" userId="231cc4c3d9e15c6c" providerId="LiveId" clId="{3577EEB9-78B2-4160-B78E-3A008CB64899}" dt="2025-09-08T21:42:40.440" v="1171" actId="164"/>
          <ac:grpSpMkLst>
            <pc:docMk/>
            <pc:sldMk cId="2875039752" sldId="274"/>
            <ac:grpSpMk id="160" creationId="{61363127-D166-E078-40F2-AE4BF1EBBCDE}"/>
          </ac:grpSpMkLst>
        </pc:grpChg>
        <pc:grpChg chg="add mod">
          <ac:chgData name="fatimatou fatou" userId="231cc4c3d9e15c6c" providerId="LiveId" clId="{3577EEB9-78B2-4160-B78E-3A008CB64899}" dt="2025-09-08T21:42:45.689" v="1172" actId="164"/>
          <ac:grpSpMkLst>
            <pc:docMk/>
            <pc:sldMk cId="2875039752" sldId="274"/>
            <ac:grpSpMk id="161" creationId="{A291A032-C398-9500-AF6B-384CD4289F6C}"/>
          </ac:grpSpMkLst>
        </pc:grpChg>
        <pc:grpChg chg="add mod">
          <ac:chgData name="fatimatou fatou" userId="231cc4c3d9e15c6c" providerId="LiveId" clId="{3577EEB9-78B2-4160-B78E-3A008CB64899}" dt="2025-09-08T21:42:16.182" v="1167" actId="164"/>
          <ac:grpSpMkLst>
            <pc:docMk/>
            <pc:sldMk cId="2875039752" sldId="274"/>
            <ac:grpSpMk id="173" creationId="{55991040-6955-5DB1-12EC-CCB6E619F640}"/>
          </ac:grpSpMkLst>
        </pc:grpChg>
        <pc:grpChg chg="add mod">
          <ac:chgData name="fatimatou fatou" userId="231cc4c3d9e15c6c" providerId="LiveId" clId="{3577EEB9-78B2-4160-B78E-3A008CB64899}" dt="2025-09-08T21:42:28.872" v="1169" actId="164"/>
          <ac:grpSpMkLst>
            <pc:docMk/>
            <pc:sldMk cId="2875039752" sldId="274"/>
            <ac:grpSpMk id="174" creationId="{6457A0C3-9883-A137-8C70-CBB56B14DDBE}"/>
          </ac:grpSpMkLst>
        </pc:grpChg>
        <pc:grpChg chg="add mod">
          <ac:chgData name="fatimatou fatou" userId="231cc4c3d9e15c6c" providerId="LiveId" clId="{3577EEB9-78B2-4160-B78E-3A008CB64899}" dt="2025-09-08T21:42:34.827" v="1170" actId="164"/>
          <ac:grpSpMkLst>
            <pc:docMk/>
            <pc:sldMk cId="2875039752" sldId="274"/>
            <ac:grpSpMk id="175" creationId="{5C8EE1C0-6F55-5FEB-7B14-3E9A0CC31EB4}"/>
          </ac:grpSpMkLst>
        </pc:grpChg>
        <pc:grpChg chg="add mod">
          <ac:chgData name="fatimatou fatou" userId="231cc4c3d9e15c6c" providerId="LiveId" clId="{3577EEB9-78B2-4160-B78E-3A008CB64899}" dt="2025-09-08T21:42:40.440" v="1171" actId="164"/>
          <ac:grpSpMkLst>
            <pc:docMk/>
            <pc:sldMk cId="2875039752" sldId="274"/>
            <ac:grpSpMk id="176" creationId="{4874612B-7EBB-A99E-CB00-2533FDBC3805}"/>
          </ac:grpSpMkLst>
        </pc:grpChg>
        <pc:grpChg chg="add mod">
          <ac:chgData name="fatimatou fatou" userId="231cc4c3d9e15c6c" providerId="LiveId" clId="{3577EEB9-78B2-4160-B78E-3A008CB64899}" dt="2025-09-08T21:42:45.689" v="1172" actId="164"/>
          <ac:grpSpMkLst>
            <pc:docMk/>
            <pc:sldMk cId="2875039752" sldId="274"/>
            <ac:grpSpMk id="177" creationId="{92729A5C-074B-1D21-D9BC-B073B242B45B}"/>
          </ac:grpSpMkLst>
        </pc:grpChg>
        <pc:picChg chg="add mod">
          <ac:chgData name="fatimatou fatou" userId="231cc4c3d9e15c6c" providerId="LiveId" clId="{3577EEB9-78B2-4160-B78E-3A008CB64899}" dt="2025-09-11T11:28:06.029" v="2351"/>
          <ac:picMkLst>
            <pc:docMk/>
            <pc:sldMk cId="2875039752" sldId="274"/>
            <ac:picMk id="4" creationId="{F748EDEC-2E11-E79A-6844-5EC64A6846A9}"/>
          </ac:picMkLst>
        </pc:picChg>
        <pc:picChg chg="mod">
          <ac:chgData name="fatimatou fatou" userId="231cc4c3d9e15c6c" providerId="LiveId" clId="{3577EEB9-78B2-4160-B78E-3A008CB64899}" dt="2025-09-08T20:34:22.568" v="234" actId="207"/>
          <ac:picMkLst>
            <pc:docMk/>
            <pc:sldMk cId="2875039752" sldId="274"/>
            <ac:picMk id="105" creationId="{1E1C3EC4-BC64-EEC9-8B61-7867570F9C4A}"/>
          </ac:picMkLst>
        </pc:picChg>
        <pc:cxnChg chg="add mod">
          <ac:chgData name="fatimatou fatou" userId="231cc4c3d9e15c6c" providerId="LiveId" clId="{3577EEB9-78B2-4160-B78E-3A008CB64899}" dt="2025-09-08T21:37:15.653" v="1044" actId="1076"/>
          <ac:cxnSpMkLst>
            <pc:docMk/>
            <pc:sldMk cId="2875039752" sldId="274"/>
            <ac:cxnSpMk id="139" creationId="{C6D44ECF-59CF-18CF-04AD-2E262AB1300D}"/>
          </ac:cxnSpMkLst>
        </pc:cxnChg>
        <pc:cxnChg chg="add mod">
          <ac:chgData name="fatimatou fatou" userId="231cc4c3d9e15c6c" providerId="LiveId" clId="{3577EEB9-78B2-4160-B78E-3A008CB64899}" dt="2025-09-08T21:37:36.535" v="1065" actId="1076"/>
          <ac:cxnSpMkLst>
            <pc:docMk/>
            <pc:sldMk cId="2875039752" sldId="274"/>
            <ac:cxnSpMk id="144" creationId="{333C0F42-426B-4044-65BD-44F82DB21E37}"/>
          </ac:cxnSpMkLst>
        </pc:cxnChg>
        <pc:cxnChg chg="add mod">
          <ac:chgData name="fatimatou fatou" userId="231cc4c3d9e15c6c" providerId="LiveId" clId="{3577EEB9-78B2-4160-B78E-3A008CB64899}" dt="2025-09-08T21:37:57.892" v="1088" actId="1076"/>
          <ac:cxnSpMkLst>
            <pc:docMk/>
            <pc:sldMk cId="2875039752" sldId="274"/>
            <ac:cxnSpMk id="148" creationId="{B1C42D62-1A17-6712-1E15-936B00A7556C}"/>
          </ac:cxnSpMkLst>
        </pc:cxnChg>
        <pc:cxnChg chg="add mod">
          <ac:chgData name="fatimatou fatou" userId="231cc4c3d9e15c6c" providerId="LiveId" clId="{3577EEB9-78B2-4160-B78E-3A008CB64899}" dt="2025-09-08T21:38:17.817" v="1111" actId="1076"/>
          <ac:cxnSpMkLst>
            <pc:docMk/>
            <pc:sldMk cId="2875039752" sldId="274"/>
            <ac:cxnSpMk id="152" creationId="{05D8A61E-2E47-C5B7-C148-1F681451431A}"/>
          </ac:cxnSpMkLst>
        </pc:cxnChg>
        <pc:cxnChg chg="add mod">
          <ac:chgData name="fatimatou fatou" userId="231cc4c3d9e15c6c" providerId="LiveId" clId="{3577EEB9-78B2-4160-B78E-3A008CB64899}" dt="2025-09-08T21:38:37.621" v="1132" actId="1076"/>
          <ac:cxnSpMkLst>
            <pc:docMk/>
            <pc:sldMk cId="2875039752" sldId="274"/>
            <ac:cxnSpMk id="154" creationId="{6B5B0B69-FD6A-8111-193C-6AA1B35C5CDA}"/>
          </ac:cxnSpMkLst>
        </pc:cxnChg>
      </pc:sldChg>
      <pc:sldChg chg="addSp delSp modSp add mod delAnim modAnim">
        <pc:chgData name="fatimatou fatou" userId="231cc4c3d9e15c6c" providerId="LiveId" clId="{3577EEB9-78B2-4160-B78E-3A008CB64899}" dt="2025-09-11T11:25:15.962" v="2349" actId="34818"/>
        <pc:sldMkLst>
          <pc:docMk/>
          <pc:sldMk cId="1927411241" sldId="275"/>
        </pc:sldMkLst>
        <pc:spChg chg="mod">
          <ac:chgData name="fatimatou fatou" userId="231cc4c3d9e15c6c" providerId="LiveId" clId="{3577EEB9-78B2-4160-B78E-3A008CB64899}" dt="2025-09-08T20:19:31.467" v="159" actId="20577"/>
          <ac:spMkLst>
            <pc:docMk/>
            <pc:sldMk cId="1927411241" sldId="275"/>
            <ac:spMk id="8" creationId="{EC89E73B-AD63-69F0-AFE5-A1B4C01254BE}"/>
          </ac:spMkLst>
        </pc:spChg>
        <pc:spChg chg="mod">
          <ac:chgData name="fatimatou fatou" userId="231cc4c3d9e15c6c" providerId="LiveId" clId="{3577EEB9-78B2-4160-B78E-3A008CB64899}" dt="2025-09-08T20:29:05.663" v="200"/>
          <ac:spMkLst>
            <pc:docMk/>
            <pc:sldMk cId="1927411241" sldId="275"/>
            <ac:spMk id="39" creationId="{5828B8FB-2356-0CF2-1D4F-9E19EAA65EAE}"/>
          </ac:spMkLst>
        </pc:spChg>
        <pc:spChg chg="mod">
          <ac:chgData name="fatimatou fatou" userId="231cc4c3d9e15c6c" providerId="LiveId" clId="{3577EEB9-78B2-4160-B78E-3A008CB64899}" dt="2025-09-08T20:29:05.663" v="200"/>
          <ac:spMkLst>
            <pc:docMk/>
            <pc:sldMk cId="1927411241" sldId="275"/>
            <ac:spMk id="40" creationId="{0113F0CA-414F-A805-D5B6-58C022E7A08E}"/>
          </ac:spMkLst>
        </pc:spChg>
        <pc:spChg chg="mod">
          <ac:chgData name="fatimatou fatou" userId="231cc4c3d9e15c6c" providerId="LiveId" clId="{3577EEB9-78B2-4160-B78E-3A008CB64899}" dt="2025-09-08T20:29:05.663" v="200"/>
          <ac:spMkLst>
            <pc:docMk/>
            <pc:sldMk cId="1927411241" sldId="275"/>
            <ac:spMk id="41" creationId="{5A93B6E3-4C62-258E-573A-9235DEF5E391}"/>
          </ac:spMkLst>
        </pc:spChg>
        <pc:spChg chg="mod">
          <ac:chgData name="fatimatou fatou" userId="231cc4c3d9e15c6c" providerId="LiveId" clId="{3577EEB9-78B2-4160-B78E-3A008CB64899}" dt="2025-09-08T20:29:05.663" v="200"/>
          <ac:spMkLst>
            <pc:docMk/>
            <pc:sldMk cId="1927411241" sldId="275"/>
            <ac:spMk id="42" creationId="{6C8F9451-902E-BD59-A5C2-FBB3AF8F91BB}"/>
          </ac:spMkLst>
        </pc:spChg>
        <pc:spChg chg="mod">
          <ac:chgData name="fatimatou fatou" userId="231cc4c3d9e15c6c" providerId="LiveId" clId="{3577EEB9-78B2-4160-B78E-3A008CB64899}" dt="2025-09-08T20:29:05.663" v="200"/>
          <ac:spMkLst>
            <pc:docMk/>
            <pc:sldMk cId="1927411241" sldId="275"/>
            <ac:spMk id="47" creationId="{30BBFB52-96B3-6E51-DCDC-1F0DB15090F0}"/>
          </ac:spMkLst>
        </pc:spChg>
        <pc:spChg chg="mod">
          <ac:chgData name="fatimatou fatou" userId="231cc4c3d9e15c6c" providerId="LiveId" clId="{3577EEB9-78B2-4160-B78E-3A008CB64899}" dt="2025-09-08T20:29:05.663" v="200"/>
          <ac:spMkLst>
            <pc:docMk/>
            <pc:sldMk cId="1927411241" sldId="275"/>
            <ac:spMk id="48" creationId="{5F0C7763-2441-C6AC-B924-44E54F284F16}"/>
          </ac:spMkLst>
        </pc:spChg>
        <pc:spChg chg="mod">
          <ac:chgData name="fatimatou fatou" userId="231cc4c3d9e15c6c" providerId="LiveId" clId="{3577EEB9-78B2-4160-B78E-3A008CB64899}" dt="2025-09-08T20:29:05.663" v="200"/>
          <ac:spMkLst>
            <pc:docMk/>
            <pc:sldMk cId="1927411241" sldId="275"/>
            <ac:spMk id="49" creationId="{59BB7A00-7F94-C8BA-2059-423980E54E37}"/>
          </ac:spMkLst>
        </pc:spChg>
        <pc:spChg chg="mod">
          <ac:chgData name="fatimatou fatou" userId="231cc4c3d9e15c6c" providerId="LiveId" clId="{3577EEB9-78B2-4160-B78E-3A008CB64899}" dt="2025-09-08T20:29:05.663" v="200"/>
          <ac:spMkLst>
            <pc:docMk/>
            <pc:sldMk cId="1927411241" sldId="275"/>
            <ac:spMk id="51" creationId="{714BC64B-494D-F5E1-31E4-0CF9E78E2100}"/>
          </ac:spMkLst>
        </pc:spChg>
        <pc:spChg chg="add mod">
          <ac:chgData name="fatimatou fatou" userId="231cc4c3d9e15c6c" providerId="LiveId" clId="{3577EEB9-78B2-4160-B78E-3A008CB64899}" dt="2025-09-08T20:29:05.663" v="200"/>
          <ac:spMkLst>
            <pc:docMk/>
            <pc:sldMk cId="1927411241" sldId="275"/>
            <ac:spMk id="59" creationId="{76BE1687-0883-4F0D-EB70-A87184E12934}"/>
          </ac:spMkLst>
        </pc:spChg>
        <pc:spChg chg="mod">
          <ac:chgData name="fatimatou fatou" userId="231cc4c3d9e15c6c" providerId="LiveId" clId="{3577EEB9-78B2-4160-B78E-3A008CB64899}" dt="2025-09-08T20:29:05.663" v="200"/>
          <ac:spMkLst>
            <pc:docMk/>
            <pc:sldMk cId="1927411241" sldId="275"/>
            <ac:spMk id="61" creationId="{C78DB6A1-CEAC-1F68-F601-9DEDCADC2375}"/>
          </ac:spMkLst>
        </pc:spChg>
        <pc:grpChg chg="mod">
          <ac:chgData name="fatimatou fatou" userId="231cc4c3d9e15c6c" providerId="LiveId" clId="{3577EEB9-78B2-4160-B78E-3A008CB64899}" dt="2025-09-08T20:35:58.681" v="242" actId="1076"/>
          <ac:grpSpMkLst>
            <pc:docMk/>
            <pc:sldMk cId="1927411241" sldId="275"/>
            <ac:grpSpMk id="36" creationId="{9588C2A5-8A53-8EAF-9B7C-DE7D8B018F51}"/>
          </ac:grpSpMkLst>
        </pc:grpChg>
        <pc:grpChg chg="mod">
          <ac:chgData name="fatimatou fatou" userId="231cc4c3d9e15c6c" providerId="LiveId" clId="{3577EEB9-78B2-4160-B78E-3A008CB64899}" dt="2025-09-08T20:37:25.729" v="253" actId="688"/>
          <ac:grpSpMkLst>
            <pc:docMk/>
            <pc:sldMk cId="1927411241" sldId="275"/>
            <ac:grpSpMk id="45" creationId="{63042C73-3E83-F8A0-34BF-F578DBDE8029}"/>
          </ac:grpSpMkLst>
        </pc:grpChg>
        <pc:picChg chg="add mod">
          <ac:chgData name="fatimatou fatou" userId="231cc4c3d9e15c6c" providerId="LiveId" clId="{3577EEB9-78B2-4160-B78E-3A008CB64899}" dt="2025-09-11T11:25:15.962" v="2349" actId="34818"/>
          <ac:picMkLst>
            <pc:docMk/>
            <pc:sldMk cId="1927411241" sldId="275"/>
            <ac:picMk id="3" creationId="{A135A96C-12D9-2F29-31C1-D43F8954EEFE}"/>
          </ac:picMkLst>
        </pc:picChg>
        <pc:picChg chg="mod">
          <ac:chgData name="fatimatou fatou" userId="231cc4c3d9e15c6c" providerId="LiveId" clId="{3577EEB9-78B2-4160-B78E-3A008CB64899}" dt="2025-09-08T20:34:33.931" v="235" actId="207"/>
          <ac:picMkLst>
            <pc:docMk/>
            <pc:sldMk cId="1927411241" sldId="275"/>
            <ac:picMk id="57" creationId="{BBAA3AFC-3DA6-D8CF-1468-D546F1BE93FE}"/>
          </ac:picMkLst>
        </pc:picChg>
      </pc:sldChg>
      <pc:sldChg chg="add del">
        <pc:chgData name="fatimatou fatou" userId="231cc4c3d9e15c6c" providerId="LiveId" clId="{3577EEB9-78B2-4160-B78E-3A008CB64899}" dt="2025-09-08T20:16:00.346" v="106" actId="2890"/>
        <pc:sldMkLst>
          <pc:docMk/>
          <pc:sldMk cId="3149976428" sldId="275"/>
        </pc:sldMkLst>
      </pc:sldChg>
      <pc:sldChg chg="addSp delSp modSp add mod delAnim modAnim">
        <pc:chgData name="fatimatou fatou" userId="231cc4c3d9e15c6c" providerId="LiveId" clId="{3577EEB9-78B2-4160-B78E-3A008CB64899}" dt="2025-09-11T11:25:15.962" v="2349" actId="34818"/>
        <pc:sldMkLst>
          <pc:docMk/>
          <pc:sldMk cId="460309851" sldId="276"/>
        </pc:sldMkLst>
        <pc:spChg chg="mod">
          <ac:chgData name="fatimatou fatou" userId="231cc4c3d9e15c6c" providerId="LiveId" clId="{3577EEB9-78B2-4160-B78E-3A008CB64899}" dt="2025-09-08T20:42:55.353" v="295" actId="20577"/>
          <ac:spMkLst>
            <pc:docMk/>
            <pc:sldMk cId="460309851" sldId="276"/>
            <ac:spMk id="8" creationId="{0E0EE543-71A6-A0C9-5E3B-113264ECA437}"/>
          </ac:spMkLst>
        </pc:spChg>
        <pc:spChg chg="mod">
          <ac:chgData name="fatimatou fatou" userId="231cc4c3d9e15c6c" providerId="LiveId" clId="{3577EEB9-78B2-4160-B78E-3A008CB64899}" dt="2025-09-08T20:34:00.812" v="231"/>
          <ac:spMkLst>
            <pc:docMk/>
            <pc:sldMk cId="460309851" sldId="276"/>
            <ac:spMk id="38" creationId="{F0CA1CFB-DB4F-EEDE-167D-E3DE58D50130}"/>
          </ac:spMkLst>
        </pc:spChg>
        <pc:spChg chg="mod">
          <ac:chgData name="fatimatou fatou" userId="231cc4c3d9e15c6c" providerId="LiveId" clId="{3577EEB9-78B2-4160-B78E-3A008CB64899}" dt="2025-09-08T20:34:00.812" v="231"/>
          <ac:spMkLst>
            <pc:docMk/>
            <pc:sldMk cId="460309851" sldId="276"/>
            <ac:spMk id="39" creationId="{96336BD8-68CD-4A5E-DB7F-A56945850B91}"/>
          </ac:spMkLst>
        </pc:spChg>
        <pc:spChg chg="mod">
          <ac:chgData name="fatimatou fatou" userId="231cc4c3d9e15c6c" providerId="LiveId" clId="{3577EEB9-78B2-4160-B78E-3A008CB64899}" dt="2025-09-08T20:45:00.666" v="330"/>
          <ac:spMkLst>
            <pc:docMk/>
            <pc:sldMk cId="460309851" sldId="276"/>
            <ac:spMk id="40" creationId="{922929AE-C3DF-AB33-AFF5-203AB539A786}"/>
          </ac:spMkLst>
        </pc:spChg>
        <pc:spChg chg="mod">
          <ac:chgData name="fatimatou fatou" userId="231cc4c3d9e15c6c" providerId="LiveId" clId="{3577EEB9-78B2-4160-B78E-3A008CB64899}" dt="2025-09-08T20:34:00.812" v="231"/>
          <ac:spMkLst>
            <pc:docMk/>
            <pc:sldMk cId="460309851" sldId="276"/>
            <ac:spMk id="41" creationId="{A0534536-099C-AB83-D930-E97551DDFC34}"/>
          </ac:spMkLst>
        </pc:spChg>
        <pc:spChg chg="mod">
          <ac:chgData name="fatimatou fatou" userId="231cc4c3d9e15c6c" providerId="LiveId" clId="{3577EEB9-78B2-4160-B78E-3A008CB64899}" dt="2025-09-08T20:34:00.812" v="231"/>
          <ac:spMkLst>
            <pc:docMk/>
            <pc:sldMk cId="460309851" sldId="276"/>
            <ac:spMk id="42" creationId="{9C3D7303-0F44-C423-4EAE-5654958D8433}"/>
          </ac:spMkLst>
        </pc:spChg>
        <pc:spChg chg="mod">
          <ac:chgData name="fatimatou fatou" userId="231cc4c3d9e15c6c" providerId="LiveId" clId="{3577EEB9-78B2-4160-B78E-3A008CB64899}" dt="2025-09-08T20:34:00.812" v="231"/>
          <ac:spMkLst>
            <pc:docMk/>
            <pc:sldMk cId="460309851" sldId="276"/>
            <ac:spMk id="46" creationId="{7E2BCBF1-AC38-9AAC-85D3-7616324C2534}"/>
          </ac:spMkLst>
        </pc:spChg>
        <pc:spChg chg="mod">
          <ac:chgData name="fatimatou fatou" userId="231cc4c3d9e15c6c" providerId="LiveId" clId="{3577EEB9-78B2-4160-B78E-3A008CB64899}" dt="2025-09-08T20:34:00.812" v="231"/>
          <ac:spMkLst>
            <pc:docMk/>
            <pc:sldMk cId="460309851" sldId="276"/>
            <ac:spMk id="49" creationId="{FE5442EA-248D-1A34-2115-19EDDEF7C3CA}"/>
          </ac:spMkLst>
        </pc:spChg>
        <pc:spChg chg="mod">
          <ac:chgData name="fatimatou fatou" userId="231cc4c3d9e15c6c" providerId="LiveId" clId="{3577EEB9-78B2-4160-B78E-3A008CB64899}" dt="2025-09-08T20:34:00.812" v="231"/>
          <ac:spMkLst>
            <pc:docMk/>
            <pc:sldMk cId="460309851" sldId="276"/>
            <ac:spMk id="50" creationId="{3FF96682-EAAC-DF6E-6312-0C184C48B74A}"/>
          </ac:spMkLst>
        </pc:spChg>
        <pc:spChg chg="add mod">
          <ac:chgData name="fatimatou fatou" userId="231cc4c3d9e15c6c" providerId="LiveId" clId="{3577EEB9-78B2-4160-B78E-3A008CB64899}" dt="2025-09-08T20:34:00.812" v="231"/>
          <ac:spMkLst>
            <pc:docMk/>
            <pc:sldMk cId="460309851" sldId="276"/>
            <ac:spMk id="59" creationId="{B665DAE6-1281-E81B-26BC-C4B42F0DB2D8}"/>
          </ac:spMkLst>
        </pc:spChg>
        <pc:spChg chg="mod">
          <ac:chgData name="fatimatou fatou" userId="231cc4c3d9e15c6c" providerId="LiveId" clId="{3577EEB9-78B2-4160-B78E-3A008CB64899}" dt="2025-09-08T20:34:00.812" v="231"/>
          <ac:spMkLst>
            <pc:docMk/>
            <pc:sldMk cId="460309851" sldId="276"/>
            <ac:spMk id="61" creationId="{E113CF7B-E98B-E8AA-8BEE-FBFA4AC0135E}"/>
          </ac:spMkLst>
        </pc:spChg>
        <pc:grpChg chg="mod">
          <ac:chgData name="fatimatou fatou" userId="231cc4c3d9e15c6c" providerId="LiveId" clId="{3577EEB9-78B2-4160-B78E-3A008CB64899}" dt="2025-09-08T20:37:42.871" v="254" actId="688"/>
          <ac:grpSpMkLst>
            <pc:docMk/>
            <pc:sldMk cId="460309851" sldId="276"/>
            <ac:grpSpMk id="45" creationId="{AA8B7B6F-9FC7-A6D7-4A10-95E81015B03D}"/>
          </ac:grpSpMkLst>
        </pc:grpChg>
        <pc:picChg chg="add mod">
          <ac:chgData name="fatimatou fatou" userId="231cc4c3d9e15c6c" providerId="LiveId" clId="{3577EEB9-78B2-4160-B78E-3A008CB64899}" dt="2025-09-11T11:25:15.962" v="2349" actId="34818"/>
          <ac:picMkLst>
            <pc:docMk/>
            <pc:sldMk cId="460309851" sldId="276"/>
            <ac:picMk id="3" creationId="{4EFFB07C-2765-DDA3-6FD3-9E1194D99F1C}"/>
          </ac:picMkLst>
        </pc:picChg>
        <pc:picChg chg="mod">
          <ac:chgData name="fatimatou fatou" userId="231cc4c3d9e15c6c" providerId="LiveId" clId="{3577EEB9-78B2-4160-B78E-3A008CB64899}" dt="2025-09-08T20:45:07.943" v="331"/>
          <ac:picMkLst>
            <pc:docMk/>
            <pc:sldMk cId="460309851" sldId="276"/>
            <ac:picMk id="56" creationId="{6E023DDC-7479-26EC-9206-FE7F324038D9}"/>
          </ac:picMkLst>
        </pc:picChg>
      </pc:sldChg>
      <pc:sldChg chg="addSp delSp modSp add mod delAnim modAnim">
        <pc:chgData name="fatimatou fatou" userId="231cc4c3d9e15c6c" providerId="LiveId" clId="{3577EEB9-78B2-4160-B78E-3A008CB64899}" dt="2025-09-11T11:25:15.962" v="2349" actId="34818"/>
        <pc:sldMkLst>
          <pc:docMk/>
          <pc:sldMk cId="512152466" sldId="277"/>
        </pc:sldMkLst>
        <pc:spChg chg="mod">
          <ac:chgData name="fatimatou fatou" userId="231cc4c3d9e15c6c" providerId="LiveId" clId="{3577EEB9-78B2-4160-B78E-3A008CB64899}" dt="2025-09-08T20:43:05.345" v="305" actId="20577"/>
          <ac:spMkLst>
            <pc:docMk/>
            <pc:sldMk cId="512152466" sldId="277"/>
            <ac:spMk id="8" creationId="{102D9F21-AA02-A5E4-0DAA-E8424950EBE6}"/>
          </ac:spMkLst>
        </pc:spChg>
        <pc:spChg chg="mod">
          <ac:chgData name="fatimatou fatou" userId="231cc4c3d9e15c6c" providerId="LiveId" clId="{3577EEB9-78B2-4160-B78E-3A008CB64899}" dt="2025-09-08T20:34:03.271" v="232"/>
          <ac:spMkLst>
            <pc:docMk/>
            <pc:sldMk cId="512152466" sldId="277"/>
            <ac:spMk id="37" creationId="{8245F3AD-2C77-1003-A594-00BCC6C289F2}"/>
          </ac:spMkLst>
        </pc:spChg>
        <pc:spChg chg="mod">
          <ac:chgData name="fatimatou fatou" userId="231cc4c3d9e15c6c" providerId="LiveId" clId="{3577EEB9-78B2-4160-B78E-3A008CB64899}" dt="2025-09-08T20:34:03.271" v="232"/>
          <ac:spMkLst>
            <pc:docMk/>
            <pc:sldMk cId="512152466" sldId="277"/>
            <ac:spMk id="38" creationId="{1050D2BF-407A-0362-6A09-385B4F234B73}"/>
          </ac:spMkLst>
        </pc:spChg>
        <pc:spChg chg="mod">
          <ac:chgData name="fatimatou fatou" userId="231cc4c3d9e15c6c" providerId="LiveId" clId="{3577EEB9-78B2-4160-B78E-3A008CB64899}" dt="2025-09-08T20:34:03.271" v="232"/>
          <ac:spMkLst>
            <pc:docMk/>
            <pc:sldMk cId="512152466" sldId="277"/>
            <ac:spMk id="41" creationId="{2DE7A217-6966-0D86-D773-75932761ED6C}"/>
          </ac:spMkLst>
        </pc:spChg>
        <pc:spChg chg="mod">
          <ac:chgData name="fatimatou fatou" userId="231cc4c3d9e15c6c" providerId="LiveId" clId="{3577EEB9-78B2-4160-B78E-3A008CB64899}" dt="2025-09-08T20:34:03.271" v="232"/>
          <ac:spMkLst>
            <pc:docMk/>
            <pc:sldMk cId="512152466" sldId="277"/>
            <ac:spMk id="42" creationId="{231C5DEE-5D3C-2880-07DA-AB01DE2926B6}"/>
          </ac:spMkLst>
        </pc:spChg>
        <pc:spChg chg="mod">
          <ac:chgData name="fatimatou fatou" userId="231cc4c3d9e15c6c" providerId="LiveId" clId="{3577EEB9-78B2-4160-B78E-3A008CB64899}" dt="2025-09-08T20:34:03.271" v="232"/>
          <ac:spMkLst>
            <pc:docMk/>
            <pc:sldMk cId="512152466" sldId="277"/>
            <ac:spMk id="47" creationId="{0ED9AAE5-EB2D-02E1-D240-69F1DB8B2927}"/>
          </ac:spMkLst>
        </pc:spChg>
        <pc:spChg chg="mod">
          <ac:chgData name="fatimatou fatou" userId="231cc4c3d9e15c6c" providerId="LiveId" clId="{3577EEB9-78B2-4160-B78E-3A008CB64899}" dt="2025-09-08T20:34:03.271" v="232"/>
          <ac:spMkLst>
            <pc:docMk/>
            <pc:sldMk cId="512152466" sldId="277"/>
            <ac:spMk id="48" creationId="{B0EC4862-E24F-4F85-5796-936068B46A9F}"/>
          </ac:spMkLst>
        </pc:spChg>
        <pc:spChg chg="mod">
          <ac:chgData name="fatimatou fatou" userId="231cc4c3d9e15c6c" providerId="LiveId" clId="{3577EEB9-78B2-4160-B78E-3A008CB64899}" dt="2025-09-08T20:34:03.271" v="232"/>
          <ac:spMkLst>
            <pc:docMk/>
            <pc:sldMk cId="512152466" sldId="277"/>
            <ac:spMk id="50" creationId="{233CC64C-A15D-2635-F1B8-34EDB7395130}"/>
          </ac:spMkLst>
        </pc:spChg>
        <pc:spChg chg="mod">
          <ac:chgData name="fatimatou fatou" userId="231cc4c3d9e15c6c" providerId="LiveId" clId="{3577EEB9-78B2-4160-B78E-3A008CB64899}" dt="2025-09-08T20:34:03.271" v="232"/>
          <ac:spMkLst>
            <pc:docMk/>
            <pc:sldMk cId="512152466" sldId="277"/>
            <ac:spMk id="51" creationId="{F310E714-F0A2-A3D0-5D2E-3BC624D13630}"/>
          </ac:spMkLst>
        </pc:spChg>
        <pc:spChg chg="add mod">
          <ac:chgData name="fatimatou fatou" userId="231cc4c3d9e15c6c" providerId="LiveId" clId="{3577EEB9-78B2-4160-B78E-3A008CB64899}" dt="2025-09-08T20:34:03.271" v="232"/>
          <ac:spMkLst>
            <pc:docMk/>
            <pc:sldMk cId="512152466" sldId="277"/>
            <ac:spMk id="59" creationId="{AB662563-E42A-B0F7-DD10-F80D988CBE58}"/>
          </ac:spMkLst>
        </pc:spChg>
        <pc:spChg chg="mod">
          <ac:chgData name="fatimatou fatou" userId="231cc4c3d9e15c6c" providerId="LiveId" clId="{3577EEB9-78B2-4160-B78E-3A008CB64899}" dt="2025-09-08T20:34:03.271" v="232"/>
          <ac:spMkLst>
            <pc:docMk/>
            <pc:sldMk cId="512152466" sldId="277"/>
            <ac:spMk id="61" creationId="{4BD05F2C-CE6C-1329-6389-0649B5470C36}"/>
          </ac:spMkLst>
        </pc:spChg>
        <pc:grpChg chg="mod">
          <ac:chgData name="fatimatou fatou" userId="231cc4c3d9e15c6c" providerId="LiveId" clId="{3577EEB9-78B2-4160-B78E-3A008CB64899}" dt="2025-09-08T20:38:39.045" v="263" actId="1076"/>
          <ac:grpSpMkLst>
            <pc:docMk/>
            <pc:sldMk cId="512152466" sldId="277"/>
            <ac:grpSpMk id="36" creationId="{A5A27A40-074A-0AFE-612C-747851589701}"/>
          </ac:grpSpMkLst>
        </pc:grpChg>
        <pc:grpChg chg="mod">
          <ac:chgData name="fatimatou fatou" userId="231cc4c3d9e15c6c" providerId="LiveId" clId="{3577EEB9-78B2-4160-B78E-3A008CB64899}" dt="2025-09-08T20:39:41.290" v="270" actId="14100"/>
          <ac:grpSpMkLst>
            <pc:docMk/>
            <pc:sldMk cId="512152466" sldId="277"/>
            <ac:grpSpMk id="45" creationId="{2F0F1314-C30E-BE01-88F9-115449FA4EA9}"/>
          </ac:grpSpMkLst>
        </pc:grpChg>
        <pc:grpChg chg="mod">
          <ac:chgData name="fatimatou fatou" userId="231cc4c3d9e15c6c" providerId="LiveId" clId="{3577EEB9-78B2-4160-B78E-3A008CB64899}" dt="2025-09-08T20:39:16.010" v="268" actId="1076"/>
          <ac:grpSpMkLst>
            <pc:docMk/>
            <pc:sldMk cId="512152466" sldId="277"/>
            <ac:grpSpMk id="52" creationId="{A8194F8C-CEB9-3334-3E11-4350443397CF}"/>
          </ac:grpSpMkLst>
        </pc:grpChg>
        <pc:picChg chg="add mod">
          <ac:chgData name="fatimatou fatou" userId="231cc4c3d9e15c6c" providerId="LiveId" clId="{3577EEB9-78B2-4160-B78E-3A008CB64899}" dt="2025-09-11T11:25:15.962" v="2349" actId="34818"/>
          <ac:picMkLst>
            <pc:docMk/>
            <pc:sldMk cId="512152466" sldId="277"/>
            <ac:picMk id="2" creationId="{8A72D350-3C13-4F47-7DBF-569745BD578A}"/>
          </ac:picMkLst>
        </pc:picChg>
        <pc:picChg chg="mod">
          <ac:chgData name="fatimatou fatou" userId="231cc4c3d9e15c6c" providerId="LiveId" clId="{3577EEB9-78B2-4160-B78E-3A008CB64899}" dt="2025-09-08T20:35:05.341" v="237" actId="207"/>
          <ac:picMkLst>
            <pc:docMk/>
            <pc:sldMk cId="512152466" sldId="277"/>
            <ac:picMk id="53" creationId="{D8888D42-95B6-C9F2-ED82-96213C8FFD6B}"/>
          </ac:picMkLst>
        </pc:picChg>
      </pc:sldChg>
      <pc:sldChg chg="addSp delSp modSp add mod delAnim modAnim">
        <pc:chgData name="fatimatou fatou" userId="231cc4c3d9e15c6c" providerId="LiveId" clId="{3577EEB9-78B2-4160-B78E-3A008CB64899}" dt="2025-09-11T11:25:15.962" v="2349" actId="34818"/>
        <pc:sldMkLst>
          <pc:docMk/>
          <pc:sldMk cId="2872624948" sldId="278"/>
        </pc:sldMkLst>
        <pc:spChg chg="mod">
          <ac:chgData name="fatimatou fatou" userId="231cc4c3d9e15c6c" providerId="LiveId" clId="{3577EEB9-78B2-4160-B78E-3A008CB64899}" dt="2025-09-08T20:43:15.093" v="317" actId="20577"/>
          <ac:spMkLst>
            <pc:docMk/>
            <pc:sldMk cId="2872624948" sldId="278"/>
            <ac:spMk id="8" creationId="{AD2DD6D1-10F9-DE4A-41B5-CD1E1960BC7B}"/>
          </ac:spMkLst>
        </pc:spChg>
        <pc:spChg chg="mod">
          <ac:chgData name="fatimatou fatou" userId="231cc4c3d9e15c6c" providerId="LiveId" clId="{3577EEB9-78B2-4160-B78E-3A008CB64899}" dt="2025-09-08T20:34:05.960" v="233"/>
          <ac:spMkLst>
            <pc:docMk/>
            <pc:sldMk cId="2872624948" sldId="278"/>
            <ac:spMk id="37" creationId="{C9B26975-5499-04BB-0C7B-333D0A33A2F8}"/>
          </ac:spMkLst>
        </pc:spChg>
        <pc:spChg chg="mod">
          <ac:chgData name="fatimatou fatou" userId="231cc4c3d9e15c6c" providerId="LiveId" clId="{3577EEB9-78B2-4160-B78E-3A008CB64899}" dt="2025-09-08T20:34:05.960" v="233"/>
          <ac:spMkLst>
            <pc:docMk/>
            <pc:sldMk cId="2872624948" sldId="278"/>
            <ac:spMk id="38" creationId="{ECBCD831-00A3-0A1C-9E11-FD38381A2D65}"/>
          </ac:spMkLst>
        </pc:spChg>
        <pc:spChg chg="mod">
          <ac:chgData name="fatimatou fatou" userId="231cc4c3d9e15c6c" providerId="LiveId" clId="{3577EEB9-78B2-4160-B78E-3A008CB64899}" dt="2025-09-08T20:34:05.960" v="233"/>
          <ac:spMkLst>
            <pc:docMk/>
            <pc:sldMk cId="2872624948" sldId="278"/>
            <ac:spMk id="40" creationId="{3CD24DCB-D01C-8674-9422-23CCD280EEDC}"/>
          </ac:spMkLst>
        </pc:spChg>
        <pc:spChg chg="mod">
          <ac:chgData name="fatimatou fatou" userId="231cc4c3d9e15c6c" providerId="LiveId" clId="{3577EEB9-78B2-4160-B78E-3A008CB64899}" dt="2025-09-08T20:34:05.960" v="233"/>
          <ac:spMkLst>
            <pc:docMk/>
            <pc:sldMk cId="2872624948" sldId="278"/>
            <ac:spMk id="42" creationId="{D170A3B9-E876-C1B6-AB48-FF002B0DE76C}"/>
          </ac:spMkLst>
        </pc:spChg>
        <pc:spChg chg="mod">
          <ac:chgData name="fatimatou fatou" userId="231cc4c3d9e15c6c" providerId="LiveId" clId="{3577EEB9-78B2-4160-B78E-3A008CB64899}" dt="2025-09-08T20:34:05.960" v="233"/>
          <ac:spMkLst>
            <pc:docMk/>
            <pc:sldMk cId="2872624948" sldId="278"/>
            <ac:spMk id="47" creationId="{ED05A16D-137D-CB47-3BC1-C5D7D27AE63E}"/>
          </ac:spMkLst>
        </pc:spChg>
        <pc:spChg chg="mod">
          <ac:chgData name="fatimatou fatou" userId="231cc4c3d9e15c6c" providerId="LiveId" clId="{3577EEB9-78B2-4160-B78E-3A008CB64899}" dt="2025-09-08T20:34:05.960" v="233"/>
          <ac:spMkLst>
            <pc:docMk/>
            <pc:sldMk cId="2872624948" sldId="278"/>
            <ac:spMk id="49" creationId="{8C5499ED-9D7F-8675-6E4A-1C322A3BED2A}"/>
          </ac:spMkLst>
        </pc:spChg>
        <pc:spChg chg="mod">
          <ac:chgData name="fatimatou fatou" userId="231cc4c3d9e15c6c" providerId="LiveId" clId="{3577EEB9-78B2-4160-B78E-3A008CB64899}" dt="2025-09-08T20:34:05.960" v="233"/>
          <ac:spMkLst>
            <pc:docMk/>
            <pc:sldMk cId="2872624948" sldId="278"/>
            <ac:spMk id="50" creationId="{DF88E4F3-1591-9214-0032-CF423D1F67CC}"/>
          </ac:spMkLst>
        </pc:spChg>
        <pc:spChg chg="mod">
          <ac:chgData name="fatimatou fatou" userId="231cc4c3d9e15c6c" providerId="LiveId" clId="{3577EEB9-78B2-4160-B78E-3A008CB64899}" dt="2025-09-08T20:34:05.960" v="233"/>
          <ac:spMkLst>
            <pc:docMk/>
            <pc:sldMk cId="2872624948" sldId="278"/>
            <ac:spMk id="51" creationId="{18B98F38-CCCF-CB78-CDCE-5BBA5200C391}"/>
          </ac:spMkLst>
        </pc:spChg>
        <pc:spChg chg="add mod">
          <ac:chgData name="fatimatou fatou" userId="231cc4c3d9e15c6c" providerId="LiveId" clId="{3577EEB9-78B2-4160-B78E-3A008CB64899}" dt="2025-09-08T20:34:05.960" v="233"/>
          <ac:spMkLst>
            <pc:docMk/>
            <pc:sldMk cId="2872624948" sldId="278"/>
            <ac:spMk id="59" creationId="{EDEF3C3B-162D-5B95-CEE8-895FDD3EDFF3}"/>
          </ac:spMkLst>
        </pc:spChg>
        <pc:spChg chg="mod">
          <ac:chgData name="fatimatou fatou" userId="231cc4c3d9e15c6c" providerId="LiveId" clId="{3577EEB9-78B2-4160-B78E-3A008CB64899}" dt="2025-09-08T20:34:05.960" v="233"/>
          <ac:spMkLst>
            <pc:docMk/>
            <pc:sldMk cId="2872624948" sldId="278"/>
            <ac:spMk id="61" creationId="{9D8B51D0-16DE-33D7-3646-115FCC8FCEDF}"/>
          </ac:spMkLst>
        </pc:spChg>
        <pc:grpChg chg="mod">
          <ac:chgData name="fatimatou fatou" userId="231cc4c3d9e15c6c" providerId="LiveId" clId="{3577EEB9-78B2-4160-B78E-3A008CB64899}" dt="2025-09-08T20:41:21.690" v="281" actId="1076"/>
          <ac:grpSpMkLst>
            <pc:docMk/>
            <pc:sldMk cId="2872624948" sldId="278"/>
            <ac:grpSpMk id="36" creationId="{A978BF42-96A4-00AD-723D-608905CB125D}"/>
          </ac:grpSpMkLst>
        </pc:grpChg>
        <pc:grpChg chg="mod">
          <ac:chgData name="fatimatou fatou" userId="231cc4c3d9e15c6c" providerId="LiveId" clId="{3577EEB9-78B2-4160-B78E-3A008CB64899}" dt="2025-09-08T20:56:55.439" v="428" actId="14100"/>
          <ac:grpSpMkLst>
            <pc:docMk/>
            <pc:sldMk cId="2872624948" sldId="278"/>
            <ac:grpSpMk id="45" creationId="{4237CA2E-19F6-E508-B7F0-51FE374ACFA7}"/>
          </ac:grpSpMkLst>
        </pc:grpChg>
        <pc:picChg chg="add mod">
          <ac:chgData name="fatimatou fatou" userId="231cc4c3d9e15c6c" providerId="LiveId" clId="{3577EEB9-78B2-4160-B78E-3A008CB64899}" dt="2025-09-11T11:25:15.962" v="2349" actId="34818"/>
          <ac:picMkLst>
            <pc:docMk/>
            <pc:sldMk cId="2872624948" sldId="278"/>
            <ac:picMk id="2" creationId="{30E65030-5992-2D37-D463-C013C28EE353}"/>
          </ac:picMkLst>
        </pc:picChg>
        <pc:picChg chg="mod">
          <ac:chgData name="fatimatou fatou" userId="231cc4c3d9e15c6c" providerId="LiveId" clId="{3577EEB9-78B2-4160-B78E-3A008CB64899}" dt="2025-09-08T20:35:12.746" v="238" actId="207"/>
          <ac:picMkLst>
            <pc:docMk/>
            <pc:sldMk cId="2872624948" sldId="278"/>
            <ac:picMk id="54" creationId="{048CCFF6-5F67-64AD-8EF8-EECBA9ED93C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D145A-B399-E592-2231-15C5B88C4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M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FC510-92D4-0D93-AE06-F4B357DBE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AB5CD-AD14-15AF-F065-E11A4710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E6DA-063D-4339-8420-D457AB84F5B1}" type="datetimeFigureOut">
              <a:rPr lang="fr-MA" smtClean="0"/>
              <a:t>20/09/2025</a:t>
            </a:fld>
            <a:endParaRPr lang="fr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748EC-52F2-2B41-043C-6060936D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2CAF6-C3F3-4C14-A440-94271ABC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A0A1-0357-486F-9442-8D5C8413D569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6080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B7B02-138A-C5D8-5158-8A4ABBAF5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M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1BAF7-EDD7-3D0C-26C8-6CDC5DB6F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9A241-9142-B935-E195-178C37DB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E6DA-063D-4339-8420-D457AB84F5B1}" type="datetimeFigureOut">
              <a:rPr lang="fr-MA" smtClean="0"/>
              <a:t>20/09/2025</a:t>
            </a:fld>
            <a:endParaRPr lang="fr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AEF39-2051-53D1-3F87-89C92F68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CF8DF-58F6-49E9-4B6A-8A1378ED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A0A1-0357-486F-9442-8D5C8413D569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3790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58E70D-A86E-FB01-B85F-979128AEF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M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BF242-C848-BD6D-4F08-5EF6791C1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AECF3-53EC-FCB4-82BE-51E1E0D0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E6DA-063D-4339-8420-D457AB84F5B1}" type="datetimeFigureOut">
              <a:rPr lang="fr-MA" smtClean="0"/>
              <a:t>20/09/2025</a:t>
            </a:fld>
            <a:endParaRPr lang="fr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74DF8-E32C-19A1-D3F9-6019A7EC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6C4E0-1B29-5108-B405-410A4DA2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A0A1-0357-486F-9442-8D5C8413D569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7622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FDA6-BE9D-5A38-4865-19EA1100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43DF-80A9-B510-F7E7-131BE3992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FCF6D-CE93-64E2-D2A0-72B3318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E6DA-063D-4339-8420-D457AB84F5B1}" type="datetimeFigureOut">
              <a:rPr lang="fr-MA" smtClean="0"/>
              <a:t>20/09/2025</a:t>
            </a:fld>
            <a:endParaRPr lang="fr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6FA2C-960C-EFBA-05EE-1DB1BF0F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8419B-09B8-9751-43BD-9685F794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A0A1-0357-486F-9442-8D5C8413D569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46395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E642-F439-ADFB-D1D3-FAE53B7A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M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72B39-77E8-BBDC-8D22-4C246418B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1EAD-B327-5FDC-84BA-D2F4E1D8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E6DA-063D-4339-8420-D457AB84F5B1}" type="datetimeFigureOut">
              <a:rPr lang="fr-MA" smtClean="0"/>
              <a:t>20/09/2025</a:t>
            </a:fld>
            <a:endParaRPr lang="fr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77297-E5C4-7107-F1B0-1AE6A18A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9BC77-DF08-5292-56F2-BEF6A093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A0A1-0357-486F-9442-8D5C8413D569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8845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2431-9EA5-6942-1988-4FAD9E5D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1FEE3-712C-B8C8-5824-0E7D9DED4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M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523A4-0876-AD7D-2342-CA2043EDF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M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8739C-3CC9-E65F-676D-E60C694C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E6DA-063D-4339-8420-D457AB84F5B1}" type="datetimeFigureOut">
              <a:rPr lang="fr-MA" smtClean="0"/>
              <a:t>20/09/2025</a:t>
            </a:fld>
            <a:endParaRPr lang="fr-M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468A1-C0CC-BA53-AFE6-D98EC085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187DA-40BE-83EF-D1CE-1B8B5DB7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A0A1-0357-486F-9442-8D5C8413D569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61447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4A9F-17DA-1281-78BE-CC98DEAF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M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D90CD-1D83-A952-675B-3186A6C3E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8D3B8-4120-E3C8-97F5-A1EA509A0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M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70747-3681-140F-07DA-E3B1D6D5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F6103-2712-6F47-7C0D-C658A32D4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M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01C8C-8A49-1359-86B6-1602A742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E6DA-063D-4339-8420-D457AB84F5B1}" type="datetimeFigureOut">
              <a:rPr lang="fr-MA" smtClean="0"/>
              <a:t>20/09/2025</a:t>
            </a:fld>
            <a:endParaRPr lang="fr-M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191E6-31A8-D4F5-C0F1-8100DA54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7A047-1D22-C914-698C-C5A669F1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A0A1-0357-486F-9442-8D5C8413D569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5217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1D88-C33E-5450-47E9-E302BD52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M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65933-853E-6EFD-BC18-3CDE6126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E6DA-063D-4339-8420-D457AB84F5B1}" type="datetimeFigureOut">
              <a:rPr lang="fr-MA" smtClean="0"/>
              <a:t>20/09/2025</a:t>
            </a:fld>
            <a:endParaRPr lang="fr-M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D3FF0F-AE29-AAA4-FB79-12C81412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A96B6-85DC-7340-0670-95A95142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A0A1-0357-486F-9442-8D5C8413D569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6073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37281E-59E0-1054-4A61-CA22ADD4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E6DA-063D-4339-8420-D457AB84F5B1}" type="datetimeFigureOut">
              <a:rPr lang="fr-MA" smtClean="0"/>
              <a:t>20/09/2025</a:t>
            </a:fld>
            <a:endParaRPr lang="fr-M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A8B7C-5A59-6484-6FE5-86C6F053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76366-8143-E341-E351-A3D1389F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A0A1-0357-486F-9442-8D5C8413D569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3038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0FC8-88FC-ADA9-A649-CDB6D1E1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ADB3B-D5AC-31C9-AFE2-CB1C4FF70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M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957F-87FA-BD3D-BEFA-56F95B914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D0B31-2A07-C3D9-E30B-30AA9E2C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E6DA-063D-4339-8420-D457AB84F5B1}" type="datetimeFigureOut">
              <a:rPr lang="fr-MA" smtClean="0"/>
              <a:t>20/09/2025</a:t>
            </a:fld>
            <a:endParaRPr lang="fr-M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D367E-B729-6456-5F44-FB7DC16E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9374F-08F7-E2F1-7A83-E07C8BFD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A0A1-0357-486F-9442-8D5C8413D569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2455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C51B-D7FD-09CE-9C6F-B65FEF96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M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5EEFC-3978-4C48-4F9C-5C7D2BB51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M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A1D13-BC1A-BBDC-607F-249ECFD62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8CA2-B020-D4E3-C41C-2F80563D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E6DA-063D-4339-8420-D457AB84F5B1}" type="datetimeFigureOut">
              <a:rPr lang="fr-MA" smtClean="0"/>
              <a:t>20/09/2025</a:t>
            </a:fld>
            <a:endParaRPr lang="fr-M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F4375-4BCC-7A9E-3058-6CE6C7D4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1D891-6A30-A913-7B31-B7AA6D5A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A0A1-0357-486F-9442-8D5C8413D569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7420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58F90-8319-8F1B-14DE-D472A6C9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M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86786-D780-98A6-8AD5-BAA3E8440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7E5B0-8D95-7302-907F-169B0480F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52E6DA-063D-4339-8420-D457AB84F5B1}" type="datetimeFigureOut">
              <a:rPr lang="fr-MA" smtClean="0"/>
              <a:t>20/09/2025</a:t>
            </a:fld>
            <a:endParaRPr lang="fr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7AEF8-40D7-4C7E-963A-FF0962A2C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EB4B-820A-1C61-13FC-0EB9134F2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4A0A1-0357-486F-9442-8D5C8413D569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1103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sv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" Target="slide3.xml"/><Relationship Id="rId21" Type="http://schemas.openxmlformats.org/officeDocument/2006/relationships/image" Target="../media/image15.svg"/><Relationship Id="rId7" Type="http://schemas.openxmlformats.org/officeDocument/2006/relationships/slide" Target="slide7.xml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5" Type="http://schemas.openxmlformats.org/officeDocument/2006/relationships/image" Target="../media/image19.svg"/><Relationship Id="rId2" Type="http://schemas.openxmlformats.org/officeDocument/2006/relationships/slide" Target="slide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sv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5.svg"/><Relationship Id="rId24" Type="http://schemas.openxmlformats.org/officeDocument/2006/relationships/image" Target="../media/image18.png"/><Relationship Id="rId5" Type="http://schemas.openxmlformats.org/officeDocument/2006/relationships/slide" Target="slide5.xml"/><Relationship Id="rId15" Type="http://schemas.openxmlformats.org/officeDocument/2006/relationships/image" Target="../media/image9.svg"/><Relationship Id="rId23" Type="http://schemas.openxmlformats.org/officeDocument/2006/relationships/image" Target="../media/image17.sv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svg"/><Relationship Id="rId31" Type="http://schemas.openxmlformats.org/officeDocument/2006/relationships/image" Target="../media/image25.svg"/><Relationship Id="rId4" Type="http://schemas.openxmlformats.org/officeDocument/2006/relationships/slide" Target="slide4.xml"/><Relationship Id="rId9" Type="http://schemas.openxmlformats.org/officeDocument/2006/relationships/image" Target="../media/image3.sv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svg"/><Relationship Id="rId30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.sv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9.svg"/><Relationship Id="rId7" Type="http://schemas.openxmlformats.org/officeDocument/2006/relationships/slide" Target="slide5.xml"/><Relationship Id="rId12" Type="http://schemas.openxmlformats.org/officeDocument/2006/relationships/image" Target="../media/image4.png"/><Relationship Id="rId17" Type="http://schemas.openxmlformats.org/officeDocument/2006/relationships/image" Target="../media/image9.svg"/><Relationship Id="rId2" Type="http://schemas.openxmlformats.org/officeDocument/2006/relationships/audio" Target="../media/media2.m4a"/><Relationship Id="rId16" Type="http://schemas.openxmlformats.org/officeDocument/2006/relationships/image" Target="../media/image8.png"/><Relationship Id="rId20" Type="http://schemas.openxmlformats.org/officeDocument/2006/relationships/image" Target="../media/image28.png"/><Relationship Id="rId1" Type="http://schemas.microsoft.com/office/2007/relationships/media" Target="../media/media2.m4a"/><Relationship Id="rId6" Type="http://schemas.openxmlformats.org/officeDocument/2006/relationships/slide" Target="slide4.xml"/><Relationship Id="rId11" Type="http://schemas.openxmlformats.org/officeDocument/2006/relationships/image" Target="../media/image3.svg"/><Relationship Id="rId24" Type="http://schemas.openxmlformats.org/officeDocument/2006/relationships/image" Target="../media/image30.png"/><Relationship Id="rId5" Type="http://schemas.openxmlformats.org/officeDocument/2006/relationships/slide" Target="slide3.xml"/><Relationship Id="rId15" Type="http://schemas.openxmlformats.org/officeDocument/2006/relationships/image" Target="../media/image27.svg"/><Relationship Id="rId23" Type="http://schemas.openxmlformats.org/officeDocument/2006/relationships/image" Target="../media/image15.svg"/><Relationship Id="rId10" Type="http://schemas.openxmlformats.org/officeDocument/2006/relationships/image" Target="../media/image2.png"/><Relationship Id="rId19" Type="http://schemas.openxmlformats.org/officeDocument/2006/relationships/image" Target="../media/image11.svg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image" Target="../media/image26.png"/><Relationship Id="rId2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svg"/><Relationship Id="rId18" Type="http://schemas.openxmlformats.org/officeDocument/2006/relationships/image" Target="../media/image28.png"/><Relationship Id="rId3" Type="http://schemas.openxmlformats.org/officeDocument/2006/relationships/slide" Target="slide3.xml"/><Relationship Id="rId21" Type="http://schemas.openxmlformats.org/officeDocument/2006/relationships/image" Target="../media/image15.svg"/><Relationship Id="rId7" Type="http://schemas.openxmlformats.org/officeDocument/2006/relationships/slide" Target="slide7.xml"/><Relationship Id="rId12" Type="http://schemas.openxmlformats.org/officeDocument/2006/relationships/image" Target="../media/image6.png"/><Relationship Id="rId17" Type="http://schemas.openxmlformats.org/officeDocument/2006/relationships/image" Target="../media/image32.svg"/><Relationship Id="rId2" Type="http://schemas.openxmlformats.org/officeDocument/2006/relationships/slide" Target="slide2.xml"/><Relationship Id="rId16" Type="http://schemas.openxmlformats.org/officeDocument/2006/relationships/image" Target="../media/image3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5.svg"/><Relationship Id="rId5" Type="http://schemas.openxmlformats.org/officeDocument/2006/relationships/slide" Target="slide5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19" Type="http://schemas.openxmlformats.org/officeDocument/2006/relationships/image" Target="../media/image29.svg"/><Relationship Id="rId4" Type="http://schemas.openxmlformats.org/officeDocument/2006/relationships/slide" Target="slide4.xml"/><Relationship Id="rId9" Type="http://schemas.openxmlformats.org/officeDocument/2006/relationships/image" Target="../media/image3.sv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svg"/><Relationship Id="rId18" Type="http://schemas.openxmlformats.org/officeDocument/2006/relationships/image" Target="../media/image28.png"/><Relationship Id="rId3" Type="http://schemas.openxmlformats.org/officeDocument/2006/relationships/slide" Target="slide3.xml"/><Relationship Id="rId21" Type="http://schemas.openxmlformats.org/officeDocument/2006/relationships/image" Target="../media/image15.svg"/><Relationship Id="rId7" Type="http://schemas.openxmlformats.org/officeDocument/2006/relationships/slide" Target="slide7.xml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" Type="http://schemas.openxmlformats.org/officeDocument/2006/relationships/slide" Target="slide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5.svg"/><Relationship Id="rId5" Type="http://schemas.openxmlformats.org/officeDocument/2006/relationships/slide" Target="slide5.xml"/><Relationship Id="rId15" Type="http://schemas.openxmlformats.org/officeDocument/2006/relationships/image" Target="../media/image34.svg"/><Relationship Id="rId10" Type="http://schemas.openxmlformats.org/officeDocument/2006/relationships/image" Target="../media/image4.png"/><Relationship Id="rId19" Type="http://schemas.openxmlformats.org/officeDocument/2006/relationships/image" Target="../media/image29.svg"/><Relationship Id="rId4" Type="http://schemas.openxmlformats.org/officeDocument/2006/relationships/slide" Target="slide4.xml"/><Relationship Id="rId9" Type="http://schemas.openxmlformats.org/officeDocument/2006/relationships/image" Target="../media/image3.sv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7.svg"/><Relationship Id="rId18" Type="http://schemas.openxmlformats.org/officeDocument/2006/relationships/image" Target="../media/image28.png"/><Relationship Id="rId3" Type="http://schemas.openxmlformats.org/officeDocument/2006/relationships/slide" Target="slide3.xml"/><Relationship Id="rId21" Type="http://schemas.openxmlformats.org/officeDocument/2006/relationships/image" Target="../media/image15.svg"/><Relationship Id="rId7" Type="http://schemas.openxmlformats.org/officeDocument/2006/relationships/slide" Target="slide7.xml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" Type="http://schemas.openxmlformats.org/officeDocument/2006/relationships/slide" Target="slide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5.svg"/><Relationship Id="rId5" Type="http://schemas.openxmlformats.org/officeDocument/2006/relationships/slide" Target="slide5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19" Type="http://schemas.openxmlformats.org/officeDocument/2006/relationships/image" Target="../media/image29.svg"/><Relationship Id="rId4" Type="http://schemas.openxmlformats.org/officeDocument/2006/relationships/slide" Target="slide4.xml"/><Relationship Id="rId9" Type="http://schemas.openxmlformats.org/officeDocument/2006/relationships/image" Target="../media/image36.sv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svg"/><Relationship Id="rId18" Type="http://schemas.openxmlformats.org/officeDocument/2006/relationships/image" Target="../media/image28.png"/><Relationship Id="rId3" Type="http://schemas.openxmlformats.org/officeDocument/2006/relationships/slide" Target="slide3.xml"/><Relationship Id="rId21" Type="http://schemas.openxmlformats.org/officeDocument/2006/relationships/image" Target="../media/image15.svg"/><Relationship Id="rId7" Type="http://schemas.openxmlformats.org/officeDocument/2006/relationships/slide" Target="slide7.xml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" Type="http://schemas.openxmlformats.org/officeDocument/2006/relationships/slide" Target="slide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38.svg"/><Relationship Id="rId5" Type="http://schemas.openxmlformats.org/officeDocument/2006/relationships/slide" Target="slide5.xml"/><Relationship Id="rId15" Type="http://schemas.openxmlformats.org/officeDocument/2006/relationships/image" Target="../media/image9.svg"/><Relationship Id="rId10" Type="http://schemas.openxmlformats.org/officeDocument/2006/relationships/image" Target="../media/image37.png"/><Relationship Id="rId19" Type="http://schemas.openxmlformats.org/officeDocument/2006/relationships/image" Target="../media/image29.svg"/><Relationship Id="rId4" Type="http://schemas.openxmlformats.org/officeDocument/2006/relationships/slide" Target="slide4.xml"/><Relationship Id="rId9" Type="http://schemas.openxmlformats.org/officeDocument/2006/relationships/image" Target="../media/image3.sv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5" title="Graphs And Numbers">
            <a:hlinkClick r:id="" action="ppaction://media"/>
            <a:extLst>
              <a:ext uri="{FF2B5EF4-FFF2-40B4-BE49-F238E27FC236}">
                <a16:creationId xmlns:a16="http://schemas.microsoft.com/office/drawing/2014/main" id="{014682D9-CC0E-5214-3BD2-36D0EB9164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5E8E65-F81B-75D1-247A-31032478622A}"/>
              </a:ext>
            </a:extLst>
          </p:cNvPr>
          <p:cNvSpPr txBox="1"/>
          <p:nvPr/>
        </p:nvSpPr>
        <p:spPr>
          <a:xfrm>
            <a:off x="1194067" y="0"/>
            <a:ext cx="10997933" cy="6858000"/>
          </a:xfrm>
          <a:custGeom>
            <a:avLst/>
            <a:gdLst/>
            <a:ahLst/>
            <a:cxnLst/>
            <a:rect l="l" t="t" r="r" b="b"/>
            <a:pathLst>
              <a:path w="10997933" h="6858000">
                <a:moveTo>
                  <a:pt x="6583673" y="2677484"/>
                </a:moveTo>
                <a:lnTo>
                  <a:pt x="6589457" y="2686880"/>
                </a:lnTo>
                <a:lnTo>
                  <a:pt x="6583673" y="2686880"/>
                </a:lnTo>
                <a:close/>
                <a:moveTo>
                  <a:pt x="2232013" y="2412627"/>
                </a:moveTo>
                <a:cubicBezTo>
                  <a:pt x="2201541" y="2423510"/>
                  <a:pt x="2169798" y="2433124"/>
                  <a:pt x="2136786" y="2441467"/>
                </a:cubicBezTo>
                <a:cubicBezTo>
                  <a:pt x="2091803" y="2453439"/>
                  <a:pt x="2063325" y="2465229"/>
                  <a:pt x="2051354" y="2476837"/>
                </a:cubicBezTo>
                <a:cubicBezTo>
                  <a:pt x="2039020" y="2488809"/>
                  <a:pt x="2032853" y="2502412"/>
                  <a:pt x="2032853" y="2517649"/>
                </a:cubicBezTo>
                <a:cubicBezTo>
                  <a:pt x="2032853" y="2535062"/>
                  <a:pt x="2038929" y="2549300"/>
                  <a:pt x="2051082" y="2560365"/>
                </a:cubicBezTo>
                <a:cubicBezTo>
                  <a:pt x="2063235" y="2571429"/>
                  <a:pt x="2081101" y="2576962"/>
                  <a:pt x="2104681" y="2576962"/>
                </a:cubicBezTo>
                <a:cubicBezTo>
                  <a:pt x="2129349" y="2576962"/>
                  <a:pt x="2152295" y="2570976"/>
                  <a:pt x="2173516" y="2559004"/>
                </a:cubicBezTo>
                <a:cubicBezTo>
                  <a:pt x="2194738" y="2547033"/>
                  <a:pt x="2209793" y="2532431"/>
                  <a:pt x="2218681" y="2515200"/>
                </a:cubicBezTo>
                <a:cubicBezTo>
                  <a:pt x="2227569" y="2497969"/>
                  <a:pt x="2232013" y="2475568"/>
                  <a:pt x="2232013" y="2447997"/>
                </a:cubicBezTo>
                <a:close/>
                <a:moveTo>
                  <a:pt x="4115540" y="2256455"/>
                </a:moveTo>
                <a:cubicBezTo>
                  <a:pt x="4087244" y="2256455"/>
                  <a:pt x="4064661" y="2266704"/>
                  <a:pt x="4047793" y="2287200"/>
                </a:cubicBezTo>
                <a:cubicBezTo>
                  <a:pt x="4030924" y="2307697"/>
                  <a:pt x="4022489" y="2341706"/>
                  <a:pt x="4022489" y="2389229"/>
                </a:cubicBezTo>
                <a:cubicBezTo>
                  <a:pt x="4022489" y="2430947"/>
                  <a:pt x="4031377" y="2461873"/>
                  <a:pt x="4049153" y="2482007"/>
                </a:cubicBezTo>
                <a:cubicBezTo>
                  <a:pt x="4066929" y="2502140"/>
                  <a:pt x="4090327" y="2512207"/>
                  <a:pt x="4119349" y="2512207"/>
                </a:cubicBezTo>
                <a:cubicBezTo>
                  <a:pt x="4146919" y="2512207"/>
                  <a:pt x="4170046" y="2501778"/>
                  <a:pt x="4188728" y="2480918"/>
                </a:cubicBezTo>
                <a:cubicBezTo>
                  <a:pt x="4207411" y="2460059"/>
                  <a:pt x="4216752" y="2428589"/>
                  <a:pt x="4216752" y="2386508"/>
                </a:cubicBezTo>
                <a:cubicBezTo>
                  <a:pt x="4216752" y="2344427"/>
                  <a:pt x="4206957" y="2312231"/>
                  <a:pt x="4187368" y="2289921"/>
                </a:cubicBezTo>
                <a:cubicBezTo>
                  <a:pt x="4167778" y="2267611"/>
                  <a:pt x="4143836" y="2256455"/>
                  <a:pt x="4115540" y="2256455"/>
                </a:cubicBezTo>
                <a:close/>
                <a:moveTo>
                  <a:pt x="7402204" y="2248293"/>
                </a:moveTo>
                <a:cubicBezTo>
                  <a:pt x="7432677" y="2248293"/>
                  <a:pt x="7458251" y="2260536"/>
                  <a:pt x="7478929" y="2285023"/>
                </a:cubicBezTo>
                <a:cubicBezTo>
                  <a:pt x="7499607" y="2309510"/>
                  <a:pt x="7509946" y="2346785"/>
                  <a:pt x="7509946" y="2396847"/>
                </a:cubicBezTo>
                <a:cubicBezTo>
                  <a:pt x="7509946" y="2450537"/>
                  <a:pt x="7499698" y="2489534"/>
                  <a:pt x="7479201" y="2513840"/>
                </a:cubicBezTo>
                <a:cubicBezTo>
                  <a:pt x="7458705" y="2538145"/>
                  <a:pt x="7432495" y="2550298"/>
                  <a:pt x="7400571" y="2550298"/>
                </a:cubicBezTo>
                <a:cubicBezTo>
                  <a:pt x="7369011" y="2550298"/>
                  <a:pt x="7342801" y="2537964"/>
                  <a:pt x="7321941" y="2513295"/>
                </a:cubicBezTo>
                <a:cubicBezTo>
                  <a:pt x="7301082" y="2488627"/>
                  <a:pt x="7290653" y="2450537"/>
                  <a:pt x="7290653" y="2399023"/>
                </a:cubicBezTo>
                <a:cubicBezTo>
                  <a:pt x="7290653" y="2348236"/>
                  <a:pt x="7301173" y="2310417"/>
                  <a:pt x="7322213" y="2285568"/>
                </a:cubicBezTo>
                <a:cubicBezTo>
                  <a:pt x="7343254" y="2260718"/>
                  <a:pt x="7369917" y="2248293"/>
                  <a:pt x="7402204" y="2248293"/>
                </a:cubicBezTo>
                <a:close/>
                <a:moveTo>
                  <a:pt x="3365236" y="2227071"/>
                </a:moveTo>
                <a:cubicBezTo>
                  <a:pt x="3330048" y="2227071"/>
                  <a:pt x="3301933" y="2241038"/>
                  <a:pt x="3280893" y="2268971"/>
                </a:cubicBezTo>
                <a:cubicBezTo>
                  <a:pt x="3267470" y="2286384"/>
                  <a:pt x="3258945" y="2312322"/>
                  <a:pt x="3255318" y="2346785"/>
                </a:cubicBezTo>
                <a:lnTo>
                  <a:pt x="3473523" y="2346785"/>
                </a:lnTo>
                <a:cubicBezTo>
                  <a:pt x="3469170" y="2303978"/>
                  <a:pt x="3457652" y="2273324"/>
                  <a:pt x="3438969" y="2254823"/>
                </a:cubicBezTo>
                <a:cubicBezTo>
                  <a:pt x="3420287" y="2236322"/>
                  <a:pt x="3395709" y="2227071"/>
                  <a:pt x="3365236" y="2227071"/>
                </a:cubicBezTo>
                <a:close/>
                <a:moveTo>
                  <a:pt x="7754991" y="2108990"/>
                </a:moveTo>
                <a:lnTo>
                  <a:pt x="7969277" y="2686880"/>
                </a:lnTo>
                <a:lnTo>
                  <a:pt x="8167247" y="2686880"/>
                </a:lnTo>
                <a:lnTo>
                  <a:pt x="8280371" y="2339167"/>
                </a:lnTo>
                <a:lnTo>
                  <a:pt x="8397423" y="2686880"/>
                </a:lnTo>
                <a:lnTo>
                  <a:pt x="8594509" y="2686880"/>
                </a:lnTo>
                <a:lnTo>
                  <a:pt x="8807383" y="2108990"/>
                </a:lnTo>
                <a:lnTo>
                  <a:pt x="8594560" y="2108990"/>
                </a:lnTo>
                <a:lnTo>
                  <a:pt x="8501373" y="2473751"/>
                </a:lnTo>
                <a:lnTo>
                  <a:pt x="8379161" y="2108990"/>
                </a:lnTo>
                <a:lnTo>
                  <a:pt x="8179023" y="2108990"/>
                </a:lnTo>
                <a:lnTo>
                  <a:pt x="8061783" y="2472833"/>
                </a:lnTo>
                <a:lnTo>
                  <a:pt x="7969141" y="2108990"/>
                </a:lnTo>
                <a:close/>
                <a:moveTo>
                  <a:pt x="4527105" y="2108990"/>
                </a:moveTo>
                <a:lnTo>
                  <a:pt x="4760793" y="2108990"/>
                </a:lnTo>
                <a:lnTo>
                  <a:pt x="4879988" y="2493706"/>
                </a:lnTo>
                <a:lnTo>
                  <a:pt x="4990689" y="2108990"/>
                </a:lnTo>
                <a:lnTo>
                  <a:pt x="5208929" y="2108990"/>
                </a:lnTo>
                <a:lnTo>
                  <a:pt x="4979653" y="2726459"/>
                </a:lnTo>
                <a:cubicBezTo>
                  <a:pt x="4953545" y="2796887"/>
                  <a:pt x="4926893" y="2844444"/>
                  <a:pt x="4899697" y="2869129"/>
                </a:cubicBezTo>
                <a:cubicBezTo>
                  <a:pt x="4861260" y="2903983"/>
                  <a:pt x="4802699" y="2921410"/>
                  <a:pt x="4724012" y="2921410"/>
                </a:cubicBezTo>
                <a:cubicBezTo>
                  <a:pt x="4692100" y="2921410"/>
                  <a:pt x="4642782" y="2917057"/>
                  <a:pt x="4576062" y="2908350"/>
                </a:cubicBezTo>
                <a:lnTo>
                  <a:pt x="4558666" y="2753811"/>
                </a:lnTo>
                <a:cubicBezTo>
                  <a:pt x="4590561" y="2763968"/>
                  <a:pt x="4626081" y="2769047"/>
                  <a:pt x="4665226" y="2769047"/>
                </a:cubicBezTo>
                <a:cubicBezTo>
                  <a:pt x="4691323" y="2769047"/>
                  <a:pt x="4712436" y="2763054"/>
                  <a:pt x="4728565" y="2751069"/>
                </a:cubicBezTo>
                <a:cubicBezTo>
                  <a:pt x="4744694" y="2739083"/>
                  <a:pt x="4758376" y="2717653"/>
                  <a:pt x="4769610" y="2686778"/>
                </a:cubicBezTo>
                <a:close/>
                <a:moveTo>
                  <a:pt x="7398939" y="2095930"/>
                </a:moveTo>
                <a:cubicBezTo>
                  <a:pt x="7297727" y="2095930"/>
                  <a:pt x="7217373" y="2124498"/>
                  <a:pt x="7157880" y="2181634"/>
                </a:cubicBezTo>
                <a:cubicBezTo>
                  <a:pt x="7098385" y="2238770"/>
                  <a:pt x="7068638" y="2311415"/>
                  <a:pt x="7068638" y="2399567"/>
                </a:cubicBezTo>
                <a:cubicBezTo>
                  <a:pt x="7068638" y="2494250"/>
                  <a:pt x="7103827" y="2570794"/>
                  <a:pt x="7174204" y="2629200"/>
                </a:cubicBezTo>
                <a:cubicBezTo>
                  <a:pt x="7231521" y="2676360"/>
                  <a:pt x="7306615" y="2699940"/>
                  <a:pt x="7399483" y="2699940"/>
                </a:cubicBezTo>
                <a:cubicBezTo>
                  <a:pt x="7503597" y="2699940"/>
                  <a:pt x="7585130" y="2671553"/>
                  <a:pt x="7644080" y="2614780"/>
                </a:cubicBezTo>
                <a:cubicBezTo>
                  <a:pt x="7703029" y="2558007"/>
                  <a:pt x="7732505" y="2485181"/>
                  <a:pt x="7732505" y="2396303"/>
                </a:cubicBezTo>
                <a:cubicBezTo>
                  <a:pt x="7732505" y="2317219"/>
                  <a:pt x="7708743" y="2250651"/>
                  <a:pt x="7661221" y="2196599"/>
                </a:cubicBezTo>
                <a:cubicBezTo>
                  <a:pt x="7602089" y="2129486"/>
                  <a:pt x="7514662" y="2095930"/>
                  <a:pt x="7398939" y="2095930"/>
                </a:cubicBezTo>
                <a:close/>
                <a:moveTo>
                  <a:pt x="4037726" y="2095930"/>
                </a:moveTo>
                <a:cubicBezTo>
                  <a:pt x="4082709" y="2095930"/>
                  <a:pt x="4119802" y="2103548"/>
                  <a:pt x="4149005" y="2118785"/>
                </a:cubicBezTo>
                <a:cubicBezTo>
                  <a:pt x="4178208" y="2134021"/>
                  <a:pt x="4205506" y="2159233"/>
                  <a:pt x="4230900" y="2194422"/>
                </a:cubicBezTo>
                <a:lnTo>
                  <a:pt x="4230900" y="2108990"/>
                </a:lnTo>
                <a:lnTo>
                  <a:pt x="4438222" y="2108990"/>
                </a:lnTo>
                <a:lnTo>
                  <a:pt x="4438222" y="2654775"/>
                </a:lnTo>
                <a:lnTo>
                  <a:pt x="4438766" y="2680350"/>
                </a:lnTo>
                <a:cubicBezTo>
                  <a:pt x="4438766" y="2716627"/>
                  <a:pt x="4431057" y="2751181"/>
                  <a:pt x="4415640" y="2784012"/>
                </a:cubicBezTo>
                <a:cubicBezTo>
                  <a:pt x="4400222" y="2816842"/>
                  <a:pt x="4379726" y="2843415"/>
                  <a:pt x="4354151" y="2863730"/>
                </a:cubicBezTo>
                <a:cubicBezTo>
                  <a:pt x="4328575" y="2884045"/>
                  <a:pt x="4296108" y="2898737"/>
                  <a:pt x="4256747" y="2907806"/>
                </a:cubicBezTo>
                <a:cubicBezTo>
                  <a:pt x="4217387" y="2916875"/>
                  <a:pt x="4172313" y="2921410"/>
                  <a:pt x="4121525" y="2921410"/>
                </a:cubicBezTo>
                <a:cubicBezTo>
                  <a:pt x="4005439" y="2921410"/>
                  <a:pt x="3925721" y="2903997"/>
                  <a:pt x="3882370" y="2869172"/>
                </a:cubicBezTo>
                <a:cubicBezTo>
                  <a:pt x="3839019" y="2834346"/>
                  <a:pt x="3817344" y="2787730"/>
                  <a:pt x="3817344" y="2729324"/>
                </a:cubicBezTo>
                <a:cubicBezTo>
                  <a:pt x="3817344" y="2722069"/>
                  <a:pt x="3817707" y="2712274"/>
                  <a:pt x="3818432" y="2699940"/>
                </a:cubicBezTo>
                <a:lnTo>
                  <a:pt x="4033373" y="2724427"/>
                </a:lnTo>
                <a:cubicBezTo>
                  <a:pt x="4038814" y="2744379"/>
                  <a:pt x="4047158" y="2758164"/>
                  <a:pt x="4058404" y="2765782"/>
                </a:cubicBezTo>
                <a:cubicBezTo>
                  <a:pt x="4074728" y="2777028"/>
                  <a:pt x="4095225" y="2782651"/>
                  <a:pt x="4119893" y="2782651"/>
                </a:cubicBezTo>
                <a:cubicBezTo>
                  <a:pt x="4151816" y="2782651"/>
                  <a:pt x="4175669" y="2774126"/>
                  <a:pt x="4191449" y="2757076"/>
                </a:cubicBezTo>
                <a:cubicBezTo>
                  <a:pt x="4207229" y="2740026"/>
                  <a:pt x="4215120" y="2710279"/>
                  <a:pt x="4215120" y="2667835"/>
                </a:cubicBezTo>
                <a:lnTo>
                  <a:pt x="4215120" y="2580226"/>
                </a:lnTo>
                <a:cubicBezTo>
                  <a:pt x="4193353" y="2605983"/>
                  <a:pt x="4171587" y="2624665"/>
                  <a:pt x="4149821" y="2636274"/>
                </a:cubicBezTo>
                <a:cubicBezTo>
                  <a:pt x="4115721" y="2654412"/>
                  <a:pt x="4078900" y="2663482"/>
                  <a:pt x="4039358" y="2663482"/>
                </a:cubicBezTo>
                <a:cubicBezTo>
                  <a:pt x="3962089" y="2663482"/>
                  <a:pt x="3899692" y="2629744"/>
                  <a:pt x="3852170" y="2562269"/>
                </a:cubicBezTo>
                <a:cubicBezTo>
                  <a:pt x="3818432" y="2514384"/>
                  <a:pt x="3801563" y="2451081"/>
                  <a:pt x="3801563" y="2372360"/>
                </a:cubicBezTo>
                <a:cubicBezTo>
                  <a:pt x="3801563" y="2282393"/>
                  <a:pt x="3823330" y="2213830"/>
                  <a:pt x="3866862" y="2166670"/>
                </a:cubicBezTo>
                <a:cubicBezTo>
                  <a:pt x="3910394" y="2119510"/>
                  <a:pt x="3967349" y="2095930"/>
                  <a:pt x="4037726" y="2095930"/>
                </a:cubicBezTo>
                <a:close/>
                <a:moveTo>
                  <a:pt x="3355986" y="2095930"/>
                </a:moveTo>
                <a:cubicBezTo>
                  <a:pt x="3438697" y="2095930"/>
                  <a:pt x="3503995" y="2108446"/>
                  <a:pt x="3551881" y="2133477"/>
                </a:cubicBezTo>
                <a:cubicBezTo>
                  <a:pt x="3599766" y="2158508"/>
                  <a:pt x="3636225" y="2194785"/>
                  <a:pt x="3661256" y="2242308"/>
                </a:cubicBezTo>
                <a:cubicBezTo>
                  <a:pt x="3686287" y="2289830"/>
                  <a:pt x="3698802" y="2351682"/>
                  <a:pt x="3698802" y="2427863"/>
                </a:cubicBezTo>
                <a:lnTo>
                  <a:pt x="3698802" y="2452895"/>
                </a:lnTo>
                <a:lnTo>
                  <a:pt x="3254773" y="2452895"/>
                </a:lnTo>
                <a:cubicBezTo>
                  <a:pt x="3258764" y="2488446"/>
                  <a:pt x="3268377" y="2514928"/>
                  <a:pt x="3283614" y="2532341"/>
                </a:cubicBezTo>
                <a:cubicBezTo>
                  <a:pt x="3305017" y="2557372"/>
                  <a:pt x="3332950" y="2569887"/>
                  <a:pt x="3367413" y="2569887"/>
                </a:cubicBezTo>
                <a:cubicBezTo>
                  <a:pt x="3389179" y="2569887"/>
                  <a:pt x="3409857" y="2564446"/>
                  <a:pt x="3429446" y="2553563"/>
                </a:cubicBezTo>
                <a:cubicBezTo>
                  <a:pt x="3441418" y="2546670"/>
                  <a:pt x="3454296" y="2534517"/>
                  <a:pt x="3468081" y="2517105"/>
                </a:cubicBezTo>
                <a:lnTo>
                  <a:pt x="3686287" y="2537238"/>
                </a:lnTo>
                <a:cubicBezTo>
                  <a:pt x="3652912" y="2595281"/>
                  <a:pt x="3612645" y="2636909"/>
                  <a:pt x="3565485" y="2662121"/>
                </a:cubicBezTo>
                <a:cubicBezTo>
                  <a:pt x="3518325" y="2687334"/>
                  <a:pt x="3450668" y="2699940"/>
                  <a:pt x="3362516" y="2699940"/>
                </a:cubicBezTo>
                <a:cubicBezTo>
                  <a:pt x="3285972" y="2699940"/>
                  <a:pt x="3225752" y="2689148"/>
                  <a:pt x="3181857" y="2667563"/>
                </a:cubicBezTo>
                <a:cubicBezTo>
                  <a:pt x="3137962" y="2645978"/>
                  <a:pt x="3101594" y="2611696"/>
                  <a:pt x="3072754" y="2564718"/>
                </a:cubicBezTo>
                <a:cubicBezTo>
                  <a:pt x="3043914" y="2517740"/>
                  <a:pt x="3029494" y="2462508"/>
                  <a:pt x="3029494" y="2399023"/>
                </a:cubicBezTo>
                <a:cubicBezTo>
                  <a:pt x="3029494" y="2308694"/>
                  <a:pt x="3058425" y="2235596"/>
                  <a:pt x="3116287" y="2179730"/>
                </a:cubicBezTo>
                <a:cubicBezTo>
                  <a:pt x="3174148" y="2123863"/>
                  <a:pt x="3254048" y="2095930"/>
                  <a:pt x="3355986" y="2095930"/>
                </a:cubicBezTo>
                <a:close/>
                <a:moveTo>
                  <a:pt x="2126991" y="2095930"/>
                </a:moveTo>
                <a:cubicBezTo>
                  <a:pt x="2193378" y="2095930"/>
                  <a:pt x="2246705" y="2099649"/>
                  <a:pt x="2286973" y="2107086"/>
                </a:cubicBezTo>
                <a:cubicBezTo>
                  <a:pt x="2327240" y="2114522"/>
                  <a:pt x="2360796" y="2130031"/>
                  <a:pt x="2387640" y="2153610"/>
                </a:cubicBezTo>
                <a:cubicBezTo>
                  <a:pt x="2406505" y="2169935"/>
                  <a:pt x="2421378" y="2193061"/>
                  <a:pt x="2432261" y="2222990"/>
                </a:cubicBezTo>
                <a:cubicBezTo>
                  <a:pt x="2443144" y="2252918"/>
                  <a:pt x="2448586" y="2281486"/>
                  <a:pt x="2448586" y="2308694"/>
                </a:cubicBezTo>
                <a:lnTo>
                  <a:pt x="2448586" y="2563902"/>
                </a:lnTo>
                <a:cubicBezTo>
                  <a:pt x="2448586" y="2591109"/>
                  <a:pt x="2450309" y="2612422"/>
                  <a:pt x="2453755" y="2627840"/>
                </a:cubicBezTo>
                <a:cubicBezTo>
                  <a:pt x="2457202" y="2643257"/>
                  <a:pt x="2464729" y="2662938"/>
                  <a:pt x="2476338" y="2686880"/>
                </a:cubicBezTo>
                <a:lnTo>
                  <a:pt x="2268471" y="2686880"/>
                </a:lnTo>
                <a:cubicBezTo>
                  <a:pt x="2260128" y="2672007"/>
                  <a:pt x="2254686" y="2660670"/>
                  <a:pt x="2252147" y="2652871"/>
                </a:cubicBezTo>
                <a:cubicBezTo>
                  <a:pt x="2249607" y="2645071"/>
                  <a:pt x="2247068" y="2632828"/>
                  <a:pt x="2244529" y="2616140"/>
                </a:cubicBezTo>
                <a:cubicBezTo>
                  <a:pt x="2215507" y="2644074"/>
                  <a:pt x="2186667" y="2664026"/>
                  <a:pt x="2158008" y="2675997"/>
                </a:cubicBezTo>
                <a:cubicBezTo>
                  <a:pt x="2118829" y="2691959"/>
                  <a:pt x="2073302" y="2699940"/>
                  <a:pt x="2021426" y="2699940"/>
                </a:cubicBezTo>
                <a:cubicBezTo>
                  <a:pt x="1952500" y="2699940"/>
                  <a:pt x="1900170" y="2683978"/>
                  <a:pt x="1864438" y="2652054"/>
                </a:cubicBezTo>
                <a:cubicBezTo>
                  <a:pt x="1828705" y="2620131"/>
                  <a:pt x="1810839" y="2580770"/>
                  <a:pt x="1810839" y="2533973"/>
                </a:cubicBezTo>
                <a:cubicBezTo>
                  <a:pt x="1810839" y="2490078"/>
                  <a:pt x="1823717" y="2453983"/>
                  <a:pt x="1849473" y="2425687"/>
                </a:cubicBezTo>
                <a:cubicBezTo>
                  <a:pt x="1875230" y="2397391"/>
                  <a:pt x="1922753" y="2376350"/>
                  <a:pt x="1992042" y="2362565"/>
                </a:cubicBezTo>
                <a:cubicBezTo>
                  <a:pt x="2075116" y="2345878"/>
                  <a:pt x="2128987" y="2334178"/>
                  <a:pt x="2153655" y="2327467"/>
                </a:cubicBezTo>
                <a:cubicBezTo>
                  <a:pt x="2178323" y="2320756"/>
                  <a:pt x="2204443" y="2311959"/>
                  <a:pt x="2232013" y="2301076"/>
                </a:cubicBezTo>
                <a:cubicBezTo>
                  <a:pt x="2232013" y="2273868"/>
                  <a:pt x="2226390" y="2254823"/>
                  <a:pt x="2215144" y="2243940"/>
                </a:cubicBezTo>
                <a:cubicBezTo>
                  <a:pt x="2203898" y="2233057"/>
                  <a:pt x="2184128" y="2227615"/>
                  <a:pt x="2155831" y="2227615"/>
                </a:cubicBezTo>
                <a:cubicBezTo>
                  <a:pt x="2119555" y="2227615"/>
                  <a:pt x="2092347" y="2233419"/>
                  <a:pt x="2074209" y="2245028"/>
                </a:cubicBezTo>
                <a:cubicBezTo>
                  <a:pt x="2060061" y="2254097"/>
                  <a:pt x="2048634" y="2271147"/>
                  <a:pt x="2039927" y="2296178"/>
                </a:cubicBezTo>
                <a:lnTo>
                  <a:pt x="1828252" y="2273868"/>
                </a:lnTo>
                <a:cubicBezTo>
                  <a:pt x="1836233" y="2236866"/>
                  <a:pt x="1847750" y="2207754"/>
                  <a:pt x="1862805" y="2186532"/>
                </a:cubicBezTo>
                <a:cubicBezTo>
                  <a:pt x="1877860" y="2165310"/>
                  <a:pt x="1899536" y="2146899"/>
                  <a:pt x="1927831" y="2131300"/>
                </a:cubicBezTo>
                <a:cubicBezTo>
                  <a:pt x="1948147" y="2120054"/>
                  <a:pt x="1976080" y="2111348"/>
                  <a:pt x="2011631" y="2105181"/>
                </a:cubicBezTo>
                <a:cubicBezTo>
                  <a:pt x="2047183" y="2099014"/>
                  <a:pt x="2085636" y="2095930"/>
                  <a:pt x="2126991" y="2095930"/>
                </a:cubicBezTo>
                <a:close/>
                <a:moveTo>
                  <a:pt x="1673586" y="2095930"/>
                </a:moveTo>
                <a:cubicBezTo>
                  <a:pt x="1706236" y="2095930"/>
                  <a:pt x="1741968" y="2106088"/>
                  <a:pt x="1780785" y="2126403"/>
                </a:cubicBezTo>
                <a:lnTo>
                  <a:pt x="1712222" y="2284207"/>
                </a:lnTo>
                <a:cubicBezTo>
                  <a:pt x="1686102" y="2273324"/>
                  <a:pt x="1665425" y="2267883"/>
                  <a:pt x="1650188" y="2267883"/>
                </a:cubicBezTo>
                <a:cubicBezTo>
                  <a:pt x="1621166" y="2267883"/>
                  <a:pt x="1598675" y="2279854"/>
                  <a:pt x="1582713" y="2303797"/>
                </a:cubicBezTo>
                <a:cubicBezTo>
                  <a:pt x="1559859" y="2337534"/>
                  <a:pt x="1548432" y="2400656"/>
                  <a:pt x="1548432" y="2493162"/>
                </a:cubicBezTo>
                <a:lnTo>
                  <a:pt x="1548432" y="2686880"/>
                </a:lnTo>
                <a:lnTo>
                  <a:pt x="1325873" y="2686880"/>
                </a:lnTo>
                <a:lnTo>
                  <a:pt x="1325873" y="2108990"/>
                </a:lnTo>
                <a:lnTo>
                  <a:pt x="1533195" y="2108990"/>
                </a:lnTo>
                <a:lnTo>
                  <a:pt x="1533195" y="2203672"/>
                </a:lnTo>
                <a:cubicBezTo>
                  <a:pt x="1553147" y="2162680"/>
                  <a:pt x="1573735" y="2134474"/>
                  <a:pt x="1594957" y="2119057"/>
                </a:cubicBezTo>
                <a:cubicBezTo>
                  <a:pt x="1616179" y="2103639"/>
                  <a:pt x="1642389" y="2095930"/>
                  <a:pt x="1673586" y="2095930"/>
                </a:cubicBezTo>
                <a:close/>
                <a:moveTo>
                  <a:pt x="9362796" y="1889152"/>
                </a:moveTo>
                <a:lnTo>
                  <a:pt x="9362796" y="2686880"/>
                </a:lnTo>
                <a:lnTo>
                  <a:pt x="9584266" y="2686880"/>
                </a:lnTo>
                <a:lnTo>
                  <a:pt x="9584266" y="2409362"/>
                </a:lnTo>
                <a:cubicBezTo>
                  <a:pt x="9584266" y="2356761"/>
                  <a:pt x="9592610" y="2320303"/>
                  <a:pt x="9609297" y="2299988"/>
                </a:cubicBezTo>
                <a:cubicBezTo>
                  <a:pt x="9625984" y="2279672"/>
                  <a:pt x="9647751" y="2269515"/>
                  <a:pt x="9674595" y="2269515"/>
                </a:cubicBezTo>
                <a:cubicBezTo>
                  <a:pt x="9698901" y="2269515"/>
                  <a:pt x="9717765" y="2277042"/>
                  <a:pt x="9731187" y="2292097"/>
                </a:cubicBezTo>
                <a:cubicBezTo>
                  <a:pt x="9744610" y="2307152"/>
                  <a:pt x="9751321" y="2332818"/>
                  <a:pt x="9751321" y="2369095"/>
                </a:cubicBezTo>
                <a:lnTo>
                  <a:pt x="9751321" y="2686880"/>
                </a:lnTo>
                <a:lnTo>
                  <a:pt x="9973879" y="2686880"/>
                </a:lnTo>
                <a:lnTo>
                  <a:pt x="9973879" y="2319577"/>
                </a:lnTo>
                <a:cubicBezTo>
                  <a:pt x="9973879" y="2243758"/>
                  <a:pt x="9956557" y="2187529"/>
                  <a:pt x="9921913" y="2150890"/>
                </a:cubicBezTo>
                <a:cubicBezTo>
                  <a:pt x="9887268" y="2114250"/>
                  <a:pt x="9839836" y="2095930"/>
                  <a:pt x="9779617" y="2095930"/>
                </a:cubicBezTo>
                <a:cubicBezTo>
                  <a:pt x="9738987" y="2095930"/>
                  <a:pt x="9703798" y="2102641"/>
                  <a:pt x="9674051" y="2116064"/>
                </a:cubicBezTo>
                <a:cubicBezTo>
                  <a:pt x="9644304" y="2129486"/>
                  <a:pt x="9614376" y="2151797"/>
                  <a:pt x="9584266" y="2182995"/>
                </a:cubicBezTo>
                <a:lnTo>
                  <a:pt x="9584266" y="1889152"/>
                </a:lnTo>
                <a:close/>
                <a:moveTo>
                  <a:pt x="9134675" y="1889152"/>
                </a:moveTo>
                <a:lnTo>
                  <a:pt x="8912661" y="2002880"/>
                </a:lnTo>
                <a:lnTo>
                  <a:pt x="8912661" y="2108990"/>
                </a:lnTo>
                <a:lnTo>
                  <a:pt x="8831038" y="2108990"/>
                </a:lnTo>
                <a:lnTo>
                  <a:pt x="8831038" y="2271147"/>
                </a:lnTo>
                <a:lnTo>
                  <a:pt x="8912661" y="2271147"/>
                </a:lnTo>
                <a:lnTo>
                  <a:pt x="8912661" y="2474406"/>
                </a:lnTo>
                <a:cubicBezTo>
                  <a:pt x="8912661" y="2538893"/>
                  <a:pt x="8918918" y="2585539"/>
                  <a:pt x="8931434" y="2614342"/>
                </a:cubicBezTo>
                <a:cubicBezTo>
                  <a:pt x="8943949" y="2643145"/>
                  <a:pt x="8963267" y="2664612"/>
                  <a:pt x="8989386" y="2678743"/>
                </a:cubicBezTo>
                <a:cubicBezTo>
                  <a:pt x="9015505" y="2692875"/>
                  <a:pt x="9056135" y="2699940"/>
                  <a:pt x="9111276" y="2699940"/>
                </a:cubicBezTo>
                <a:cubicBezTo>
                  <a:pt x="9158799" y="2699940"/>
                  <a:pt x="9209949" y="2693954"/>
                  <a:pt x="9264727" y="2681983"/>
                </a:cubicBezTo>
                <a:lnTo>
                  <a:pt x="9248403" y="2529101"/>
                </a:lnTo>
                <a:cubicBezTo>
                  <a:pt x="9219019" y="2538517"/>
                  <a:pt x="9196164" y="2543224"/>
                  <a:pt x="9179840" y="2543224"/>
                </a:cubicBezTo>
                <a:cubicBezTo>
                  <a:pt x="9161701" y="2543224"/>
                  <a:pt x="9149004" y="2537068"/>
                  <a:pt x="9141749" y="2524757"/>
                </a:cubicBezTo>
                <a:cubicBezTo>
                  <a:pt x="9137033" y="2516793"/>
                  <a:pt x="9134675" y="2500502"/>
                  <a:pt x="9134675" y="2475885"/>
                </a:cubicBezTo>
                <a:lnTo>
                  <a:pt x="9134675" y="2271147"/>
                </a:lnTo>
                <a:lnTo>
                  <a:pt x="9256565" y="2271147"/>
                </a:lnTo>
                <a:lnTo>
                  <a:pt x="9256565" y="2108990"/>
                </a:lnTo>
                <a:lnTo>
                  <a:pt x="9134675" y="2108990"/>
                </a:lnTo>
                <a:close/>
                <a:moveTo>
                  <a:pt x="2829125" y="1889152"/>
                </a:moveTo>
                <a:lnTo>
                  <a:pt x="2829125" y="2108990"/>
                </a:lnTo>
                <a:lnTo>
                  <a:pt x="2951016" y="2108990"/>
                </a:lnTo>
                <a:lnTo>
                  <a:pt x="2951016" y="2271147"/>
                </a:lnTo>
                <a:lnTo>
                  <a:pt x="2829125" y="2271147"/>
                </a:lnTo>
                <a:lnTo>
                  <a:pt x="2829125" y="2475885"/>
                </a:lnTo>
                <a:cubicBezTo>
                  <a:pt x="2829125" y="2500502"/>
                  <a:pt x="2831483" y="2516793"/>
                  <a:pt x="2836199" y="2524757"/>
                </a:cubicBezTo>
                <a:cubicBezTo>
                  <a:pt x="2843455" y="2537068"/>
                  <a:pt x="2856152" y="2543224"/>
                  <a:pt x="2874290" y="2543224"/>
                </a:cubicBezTo>
                <a:cubicBezTo>
                  <a:pt x="2890615" y="2543224"/>
                  <a:pt x="2913469" y="2538517"/>
                  <a:pt x="2942853" y="2529101"/>
                </a:cubicBezTo>
                <a:lnTo>
                  <a:pt x="2959178" y="2681983"/>
                </a:lnTo>
                <a:cubicBezTo>
                  <a:pt x="2904400" y="2693954"/>
                  <a:pt x="2853250" y="2699940"/>
                  <a:pt x="2805727" y="2699940"/>
                </a:cubicBezTo>
                <a:cubicBezTo>
                  <a:pt x="2750586" y="2699940"/>
                  <a:pt x="2709956" y="2692875"/>
                  <a:pt x="2683837" y="2678743"/>
                </a:cubicBezTo>
                <a:cubicBezTo>
                  <a:pt x="2657717" y="2664612"/>
                  <a:pt x="2638400" y="2643145"/>
                  <a:pt x="2625884" y="2614342"/>
                </a:cubicBezTo>
                <a:cubicBezTo>
                  <a:pt x="2613369" y="2585539"/>
                  <a:pt x="2607111" y="2538893"/>
                  <a:pt x="2607111" y="2474406"/>
                </a:cubicBezTo>
                <a:lnTo>
                  <a:pt x="2607111" y="2271147"/>
                </a:lnTo>
                <a:lnTo>
                  <a:pt x="2525488" y="2271147"/>
                </a:lnTo>
                <a:lnTo>
                  <a:pt x="2525488" y="2108990"/>
                </a:lnTo>
                <a:lnTo>
                  <a:pt x="2607111" y="2108990"/>
                </a:lnTo>
                <a:lnTo>
                  <a:pt x="2607111" y="2002880"/>
                </a:lnTo>
                <a:close/>
                <a:moveTo>
                  <a:pt x="1095576" y="1889152"/>
                </a:moveTo>
                <a:lnTo>
                  <a:pt x="1095576" y="2108990"/>
                </a:lnTo>
                <a:lnTo>
                  <a:pt x="1217466" y="2108990"/>
                </a:lnTo>
                <a:lnTo>
                  <a:pt x="1217466" y="2271147"/>
                </a:lnTo>
                <a:lnTo>
                  <a:pt x="1095576" y="2271147"/>
                </a:lnTo>
                <a:lnTo>
                  <a:pt x="1095576" y="2475885"/>
                </a:lnTo>
                <a:cubicBezTo>
                  <a:pt x="1095576" y="2500502"/>
                  <a:pt x="1097933" y="2516793"/>
                  <a:pt x="1102649" y="2524757"/>
                </a:cubicBezTo>
                <a:cubicBezTo>
                  <a:pt x="1109905" y="2537068"/>
                  <a:pt x="1122601" y="2543224"/>
                  <a:pt x="1140740" y="2543224"/>
                </a:cubicBezTo>
                <a:cubicBezTo>
                  <a:pt x="1157065" y="2543224"/>
                  <a:pt x="1179919" y="2538517"/>
                  <a:pt x="1209304" y="2529101"/>
                </a:cubicBezTo>
                <a:lnTo>
                  <a:pt x="1225628" y="2681983"/>
                </a:lnTo>
                <a:cubicBezTo>
                  <a:pt x="1170850" y="2693954"/>
                  <a:pt x="1119700" y="2699940"/>
                  <a:pt x="1072177" y="2699940"/>
                </a:cubicBezTo>
                <a:cubicBezTo>
                  <a:pt x="1017036" y="2699940"/>
                  <a:pt x="976406" y="2692875"/>
                  <a:pt x="950287" y="2678743"/>
                </a:cubicBezTo>
                <a:cubicBezTo>
                  <a:pt x="924167" y="2664612"/>
                  <a:pt x="904850" y="2643145"/>
                  <a:pt x="892334" y="2614342"/>
                </a:cubicBezTo>
                <a:cubicBezTo>
                  <a:pt x="879819" y="2585539"/>
                  <a:pt x="873561" y="2538893"/>
                  <a:pt x="873561" y="2474406"/>
                </a:cubicBezTo>
                <a:lnTo>
                  <a:pt x="873561" y="2271147"/>
                </a:lnTo>
                <a:lnTo>
                  <a:pt x="791938" y="2271147"/>
                </a:lnTo>
                <a:lnTo>
                  <a:pt x="791938" y="2108990"/>
                </a:lnTo>
                <a:lnTo>
                  <a:pt x="873561" y="2108990"/>
                </a:lnTo>
                <a:lnTo>
                  <a:pt x="873561" y="2002880"/>
                </a:lnTo>
                <a:close/>
                <a:moveTo>
                  <a:pt x="6023720" y="1879310"/>
                </a:moveTo>
                <a:lnTo>
                  <a:pt x="6169830" y="2065675"/>
                </a:lnTo>
                <a:lnTo>
                  <a:pt x="6224661" y="2140402"/>
                </a:lnTo>
                <a:lnTo>
                  <a:pt x="6205533" y="2143816"/>
                </a:lnTo>
                <a:cubicBezTo>
                  <a:pt x="6195738" y="2113706"/>
                  <a:pt x="6179142" y="2090670"/>
                  <a:pt x="6155743" y="2074708"/>
                </a:cubicBezTo>
                <a:cubicBezTo>
                  <a:pt x="6132344" y="2058746"/>
                  <a:pt x="6102507" y="2050766"/>
                  <a:pt x="6066230" y="2050766"/>
                </a:cubicBezTo>
                <a:cubicBezTo>
                  <a:pt x="6012177" y="2050766"/>
                  <a:pt x="5969099" y="2069539"/>
                  <a:pt x="5936994" y="2107086"/>
                </a:cubicBezTo>
                <a:cubicBezTo>
                  <a:pt x="5904889" y="2144632"/>
                  <a:pt x="5888836" y="2204035"/>
                  <a:pt x="5888836" y="2285295"/>
                </a:cubicBezTo>
                <a:cubicBezTo>
                  <a:pt x="5888836" y="2371634"/>
                  <a:pt x="5905070" y="2433305"/>
                  <a:pt x="5937538" y="2470307"/>
                </a:cubicBezTo>
                <a:cubicBezTo>
                  <a:pt x="5970006" y="2507310"/>
                  <a:pt x="6015261" y="2525811"/>
                  <a:pt x="6073304" y="2525811"/>
                </a:cubicBezTo>
                <a:cubicBezTo>
                  <a:pt x="6100874" y="2525811"/>
                  <a:pt x="6127175" y="2521820"/>
                  <a:pt x="6152206" y="2513840"/>
                </a:cubicBezTo>
                <a:cubicBezTo>
                  <a:pt x="6177237" y="2505859"/>
                  <a:pt x="6205896" y="2492255"/>
                  <a:pt x="6238182" y="2473028"/>
                </a:cubicBezTo>
                <a:lnTo>
                  <a:pt x="6238182" y="2397935"/>
                </a:lnTo>
                <a:lnTo>
                  <a:pt x="6073304" y="2397935"/>
                </a:lnTo>
                <a:lnTo>
                  <a:pt x="6073304" y="2231968"/>
                </a:lnTo>
                <a:lnTo>
                  <a:pt x="6291849" y="2231968"/>
                </a:lnTo>
                <a:lnTo>
                  <a:pt x="6400787" y="2380434"/>
                </a:lnTo>
                <a:lnTo>
                  <a:pt x="6454211" y="2467207"/>
                </a:lnTo>
                <a:lnTo>
                  <a:pt x="6454211" y="2572064"/>
                </a:lnTo>
                <a:cubicBezTo>
                  <a:pt x="6381294" y="2621763"/>
                  <a:pt x="6316812" y="2655591"/>
                  <a:pt x="6260765" y="2673548"/>
                </a:cubicBezTo>
                <a:cubicBezTo>
                  <a:pt x="6204717" y="2691506"/>
                  <a:pt x="6138239" y="2700484"/>
                  <a:pt x="6061332" y="2700484"/>
                </a:cubicBezTo>
                <a:cubicBezTo>
                  <a:pt x="5966650" y="2700484"/>
                  <a:pt x="5889471" y="2684341"/>
                  <a:pt x="5829795" y="2652054"/>
                </a:cubicBezTo>
                <a:cubicBezTo>
                  <a:pt x="5770120" y="2619768"/>
                  <a:pt x="5723867" y="2571701"/>
                  <a:pt x="5691036" y="2507854"/>
                </a:cubicBezTo>
                <a:cubicBezTo>
                  <a:pt x="5658206" y="2444007"/>
                  <a:pt x="5641791" y="2370728"/>
                  <a:pt x="5641791" y="2288016"/>
                </a:cubicBezTo>
                <a:cubicBezTo>
                  <a:pt x="5641791" y="2200952"/>
                  <a:pt x="5659748" y="2125224"/>
                  <a:pt x="5695662" y="2060832"/>
                </a:cubicBezTo>
                <a:cubicBezTo>
                  <a:pt x="5731576" y="1996441"/>
                  <a:pt x="5784177" y="1947558"/>
                  <a:pt x="5853466" y="1914183"/>
                </a:cubicBezTo>
                <a:cubicBezTo>
                  <a:pt x="5880492" y="1901305"/>
                  <a:pt x="5912189" y="1891646"/>
                  <a:pt x="5948557" y="1885207"/>
                </a:cubicBezTo>
                <a:close/>
                <a:moveTo>
                  <a:pt x="368936" y="1875548"/>
                </a:moveTo>
                <a:cubicBezTo>
                  <a:pt x="470874" y="1875548"/>
                  <a:pt x="548597" y="1894503"/>
                  <a:pt x="602106" y="1932412"/>
                </a:cubicBezTo>
                <a:cubicBezTo>
                  <a:pt x="655614" y="1970322"/>
                  <a:pt x="687447" y="2030632"/>
                  <a:pt x="697604" y="2113343"/>
                </a:cubicBezTo>
                <a:lnTo>
                  <a:pt x="465251" y="2126947"/>
                </a:lnTo>
                <a:cubicBezTo>
                  <a:pt x="459084" y="2091033"/>
                  <a:pt x="446115" y="2064913"/>
                  <a:pt x="426344" y="2048589"/>
                </a:cubicBezTo>
                <a:cubicBezTo>
                  <a:pt x="406573" y="2032264"/>
                  <a:pt x="379275" y="2024102"/>
                  <a:pt x="344449" y="2024102"/>
                </a:cubicBezTo>
                <a:cubicBezTo>
                  <a:pt x="315790" y="2024102"/>
                  <a:pt x="294206" y="2030178"/>
                  <a:pt x="279695" y="2042331"/>
                </a:cubicBezTo>
                <a:cubicBezTo>
                  <a:pt x="265184" y="2054484"/>
                  <a:pt x="257929" y="2069267"/>
                  <a:pt x="257929" y="2086680"/>
                </a:cubicBezTo>
                <a:cubicBezTo>
                  <a:pt x="257929" y="2099377"/>
                  <a:pt x="263914" y="2110804"/>
                  <a:pt x="275886" y="2120961"/>
                </a:cubicBezTo>
                <a:cubicBezTo>
                  <a:pt x="287494" y="2131481"/>
                  <a:pt x="315065" y="2141276"/>
                  <a:pt x="358597" y="2150346"/>
                </a:cubicBezTo>
                <a:cubicBezTo>
                  <a:pt x="466339" y="2173563"/>
                  <a:pt x="543518" y="2197052"/>
                  <a:pt x="590134" y="2220813"/>
                </a:cubicBezTo>
                <a:cubicBezTo>
                  <a:pt x="636750" y="2244575"/>
                  <a:pt x="670669" y="2274050"/>
                  <a:pt x="691891" y="2309238"/>
                </a:cubicBezTo>
                <a:cubicBezTo>
                  <a:pt x="713112" y="2344427"/>
                  <a:pt x="723723" y="2383787"/>
                  <a:pt x="723723" y="2427319"/>
                </a:cubicBezTo>
                <a:cubicBezTo>
                  <a:pt x="723723" y="2478470"/>
                  <a:pt x="709575" y="2525630"/>
                  <a:pt x="681280" y="2568799"/>
                </a:cubicBezTo>
                <a:cubicBezTo>
                  <a:pt x="652984" y="2611968"/>
                  <a:pt x="613442" y="2644708"/>
                  <a:pt x="562654" y="2667019"/>
                </a:cubicBezTo>
                <a:cubicBezTo>
                  <a:pt x="511867" y="2689329"/>
                  <a:pt x="447838" y="2700484"/>
                  <a:pt x="370568" y="2700484"/>
                </a:cubicBezTo>
                <a:cubicBezTo>
                  <a:pt x="234893" y="2700484"/>
                  <a:pt x="140936" y="2674365"/>
                  <a:pt x="88697" y="2622126"/>
                </a:cubicBezTo>
                <a:cubicBezTo>
                  <a:pt x="36459" y="2569887"/>
                  <a:pt x="6893" y="2503501"/>
                  <a:pt x="0" y="2422966"/>
                </a:cubicBezTo>
                <a:lnTo>
                  <a:pt x="234530" y="2408274"/>
                </a:lnTo>
                <a:cubicBezTo>
                  <a:pt x="239609" y="2446365"/>
                  <a:pt x="249948" y="2475386"/>
                  <a:pt x="265547" y="2495338"/>
                </a:cubicBezTo>
                <a:cubicBezTo>
                  <a:pt x="290941" y="2527625"/>
                  <a:pt x="327218" y="2543768"/>
                  <a:pt x="374377" y="2543768"/>
                </a:cubicBezTo>
                <a:cubicBezTo>
                  <a:pt x="409566" y="2543768"/>
                  <a:pt x="436683" y="2535515"/>
                  <a:pt x="455728" y="2519009"/>
                </a:cubicBezTo>
                <a:cubicBezTo>
                  <a:pt x="474774" y="2502503"/>
                  <a:pt x="484296" y="2483367"/>
                  <a:pt x="484296" y="2461601"/>
                </a:cubicBezTo>
                <a:cubicBezTo>
                  <a:pt x="484296" y="2440923"/>
                  <a:pt x="475227" y="2422422"/>
                  <a:pt x="457089" y="2406097"/>
                </a:cubicBezTo>
                <a:cubicBezTo>
                  <a:pt x="438950" y="2389773"/>
                  <a:pt x="396869" y="2374355"/>
                  <a:pt x="330845" y="2359844"/>
                </a:cubicBezTo>
                <a:cubicBezTo>
                  <a:pt x="222740" y="2335539"/>
                  <a:pt x="145652" y="2303252"/>
                  <a:pt x="99580" y="2262985"/>
                </a:cubicBezTo>
                <a:cubicBezTo>
                  <a:pt x="53146" y="2222718"/>
                  <a:pt x="29929" y="2171386"/>
                  <a:pt x="29929" y="2108990"/>
                </a:cubicBezTo>
                <a:cubicBezTo>
                  <a:pt x="29929" y="2067997"/>
                  <a:pt x="41809" y="2029271"/>
                  <a:pt x="65571" y="1992813"/>
                </a:cubicBezTo>
                <a:cubicBezTo>
                  <a:pt x="89332" y="1956355"/>
                  <a:pt x="125065" y="1927696"/>
                  <a:pt x="172769" y="1906837"/>
                </a:cubicBezTo>
                <a:cubicBezTo>
                  <a:pt x="220473" y="1885978"/>
                  <a:pt x="285862" y="1875548"/>
                  <a:pt x="368936" y="1875548"/>
                </a:cubicBezTo>
                <a:close/>
                <a:moveTo>
                  <a:pt x="5143358" y="0"/>
                </a:moveTo>
                <a:lnTo>
                  <a:pt x="10997933" y="0"/>
                </a:lnTo>
                <a:lnTo>
                  <a:pt x="10997933" y="6858000"/>
                </a:lnTo>
                <a:lnTo>
                  <a:pt x="5143358" y="6858000"/>
                </a:lnTo>
                <a:cubicBezTo>
                  <a:pt x="7089853" y="4755333"/>
                  <a:pt x="7089853" y="3612333"/>
                  <a:pt x="6603230" y="2709250"/>
                </a:cubicBezTo>
                <a:lnTo>
                  <a:pt x="6589457" y="2686880"/>
                </a:lnTo>
                <a:lnTo>
                  <a:pt x="6806231" y="2686880"/>
                </a:lnTo>
                <a:lnTo>
                  <a:pt x="6806231" y="2493162"/>
                </a:lnTo>
                <a:cubicBezTo>
                  <a:pt x="6806231" y="2400656"/>
                  <a:pt x="6817658" y="2337534"/>
                  <a:pt x="6840513" y="2303797"/>
                </a:cubicBezTo>
                <a:cubicBezTo>
                  <a:pt x="6856475" y="2279854"/>
                  <a:pt x="6878966" y="2267883"/>
                  <a:pt x="6907988" y="2267883"/>
                </a:cubicBezTo>
                <a:cubicBezTo>
                  <a:pt x="6923224" y="2267883"/>
                  <a:pt x="6943902" y="2273324"/>
                  <a:pt x="6970021" y="2284207"/>
                </a:cubicBezTo>
                <a:lnTo>
                  <a:pt x="7038584" y="2126403"/>
                </a:lnTo>
                <a:cubicBezTo>
                  <a:pt x="6999768" y="2106088"/>
                  <a:pt x="6964036" y="2095930"/>
                  <a:pt x="6931386" y="2095930"/>
                </a:cubicBezTo>
                <a:cubicBezTo>
                  <a:pt x="6900188" y="2095930"/>
                  <a:pt x="6873978" y="2103639"/>
                  <a:pt x="6852756" y="2119057"/>
                </a:cubicBezTo>
                <a:cubicBezTo>
                  <a:pt x="6831534" y="2134474"/>
                  <a:pt x="6810947" y="2162680"/>
                  <a:pt x="6790995" y="2203672"/>
                </a:cubicBezTo>
                <a:lnTo>
                  <a:pt x="6790995" y="2108990"/>
                </a:lnTo>
                <a:lnTo>
                  <a:pt x="6583673" y="2108990"/>
                </a:lnTo>
                <a:lnTo>
                  <a:pt x="6583673" y="2677484"/>
                </a:lnTo>
                <a:lnTo>
                  <a:pt x="6454211" y="2467207"/>
                </a:lnTo>
                <a:lnTo>
                  <a:pt x="6454211" y="2231968"/>
                </a:lnTo>
                <a:lnTo>
                  <a:pt x="6291849" y="2231968"/>
                </a:lnTo>
                <a:lnTo>
                  <a:pt x="6224661" y="2140402"/>
                </a:lnTo>
                <a:lnTo>
                  <a:pt x="6443328" y="2101372"/>
                </a:lnTo>
                <a:cubicBezTo>
                  <a:pt x="6428817" y="2049859"/>
                  <a:pt x="6407142" y="2007324"/>
                  <a:pt x="6378302" y="1973768"/>
                </a:cubicBezTo>
                <a:cubicBezTo>
                  <a:pt x="6349461" y="1940212"/>
                  <a:pt x="6313185" y="1915453"/>
                  <a:pt x="6269471" y="1899491"/>
                </a:cubicBezTo>
                <a:cubicBezTo>
                  <a:pt x="6225757" y="1883529"/>
                  <a:pt x="6159824" y="1875548"/>
                  <a:pt x="6071671" y="1875548"/>
                </a:cubicBezTo>
                <a:lnTo>
                  <a:pt x="6023720" y="1879310"/>
                </a:lnTo>
                <a:lnTo>
                  <a:pt x="5927469" y="1756540"/>
                </a:lnTo>
                <a:cubicBezTo>
                  <a:pt x="5523533" y="1241315"/>
                  <a:pt x="5143358" y="714375"/>
                  <a:pt x="5143358" y="0"/>
                </a:cubicBez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  <a:effectLst>
            <a:glow rad="63500">
              <a:srgbClr val="F08787">
                <a:alpha val="61000"/>
              </a:srgb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MA" sz="8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pauseEvt time="0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7A7"/>
            </a:gs>
            <a:gs pos="50000">
              <a:srgbClr val="F8FAB4"/>
            </a:gs>
            <a:gs pos="100000">
              <a:schemeClr val="accent1">
                <a:lumMod val="30000"/>
                <a:lumOff val="70000"/>
                <a:alpha val="73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: Rounded Corners 7">
            <a:extLst>
              <a:ext uri="{FF2B5EF4-FFF2-40B4-BE49-F238E27FC236}">
                <a16:creationId xmlns:a16="http://schemas.microsoft.com/office/drawing/2014/main" id="{06171174-7695-AA3C-1B6C-C622FDADD73B}"/>
              </a:ext>
            </a:extLst>
          </p:cNvPr>
          <p:cNvSpPr/>
          <p:nvPr/>
        </p:nvSpPr>
        <p:spPr>
          <a:xfrm>
            <a:off x="4147127" y="471054"/>
            <a:ext cx="3897745" cy="591128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>
                <a:solidFill>
                  <a:schemeClr val="tx1"/>
                </a:solidFill>
                <a:latin typeface="Aptos SemiBold" panose="020F0502020204030204" pitchFamily="34" charset="0"/>
              </a:rPr>
              <a:t>Plan</a:t>
            </a:r>
          </a:p>
        </p:txBody>
      </p:sp>
      <p:grpSp>
        <p:nvGrpSpPr>
          <p:cNvPr id="52" name="segments">
            <a:extLst>
              <a:ext uri="{FF2B5EF4-FFF2-40B4-BE49-F238E27FC236}">
                <a16:creationId xmlns:a16="http://schemas.microsoft.com/office/drawing/2014/main" id="{460B5D21-67D7-CCA3-4877-B1614C2DDE6B}"/>
              </a:ext>
            </a:extLst>
          </p:cNvPr>
          <p:cNvGrpSpPr>
            <a:grpSpLocks/>
          </p:cNvGrpSpPr>
          <p:nvPr/>
        </p:nvGrpSpPr>
        <p:grpSpPr>
          <a:xfrm>
            <a:off x="584468" y="138981"/>
            <a:ext cx="1675017" cy="1599197"/>
            <a:chOff x="370917" y="119085"/>
            <a:chExt cx="4339342" cy="3582006"/>
          </a:xfrm>
        </p:grpSpPr>
        <p:sp useBgFill="1">
          <p:nvSpPr>
            <p:cNvPr id="53" name="Freeform: Shape 52">
              <a:hlinkClick r:id="rId2" action="ppaction://hlinksldjump"/>
              <a:extLst>
                <a:ext uri="{FF2B5EF4-FFF2-40B4-BE49-F238E27FC236}">
                  <a16:creationId xmlns:a16="http://schemas.microsoft.com/office/drawing/2014/main" id="{198DCC3E-9E88-209C-6DED-E4DE1271CBC0}"/>
                </a:ext>
              </a:extLst>
            </p:cNvPr>
            <p:cNvSpPr>
              <a:spLocks/>
            </p:cNvSpPr>
            <p:nvPr/>
          </p:nvSpPr>
          <p:spPr>
            <a:xfrm>
              <a:off x="2540588" y="119085"/>
              <a:ext cx="1878985" cy="1343247"/>
            </a:xfrm>
            <a:custGeom>
              <a:avLst/>
              <a:gdLst>
                <a:gd name="connsiteX0" fmla="*/ -213 w 2225363"/>
                <a:gd name="connsiteY0" fmla="*/ -76 h 1927219"/>
                <a:gd name="connsiteX1" fmla="*/ 2225151 w 2225363"/>
                <a:gd name="connsiteY1" fmla="*/ 1284740 h 1927219"/>
                <a:gd name="connsiteX2" fmla="*/ 1112469 w 2225363"/>
                <a:gd name="connsiteY2" fmla="*/ 1927144 h 1927219"/>
                <a:gd name="connsiteX3" fmla="*/ -213 w 2225363"/>
                <a:gd name="connsiteY3" fmla="*/ 1284740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-76"/>
                  </a:moveTo>
                  <a:cubicBezTo>
                    <a:pt x="917826" y="-76"/>
                    <a:pt x="1766132" y="489688"/>
                    <a:pt x="2225151" y="1284740"/>
                  </a:cubicBezTo>
                  <a:lnTo>
                    <a:pt x="1112469" y="1927144"/>
                  </a:lnTo>
                  <a:cubicBezTo>
                    <a:pt x="882955" y="1529628"/>
                    <a:pt x="458806" y="1284740"/>
                    <a:pt x="-213" y="1284740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fr-MA" sz="700" dirty="0"/>
            </a:p>
          </p:txBody>
        </p:sp>
        <p:sp useBgFill="1">
          <p:nvSpPr>
            <p:cNvPr id="54" name="Freeform: Shape 53">
              <a:hlinkClick r:id="rId3" action="ppaction://hlinksldjump"/>
              <a:extLst>
                <a:ext uri="{FF2B5EF4-FFF2-40B4-BE49-F238E27FC236}">
                  <a16:creationId xmlns:a16="http://schemas.microsoft.com/office/drawing/2014/main" id="{BFA9604C-B4E7-E8C3-1D10-08A4CE8EA624}"/>
                </a:ext>
              </a:extLst>
            </p:cNvPr>
            <p:cNvSpPr>
              <a:spLocks/>
            </p:cNvSpPr>
            <p:nvPr/>
          </p:nvSpPr>
          <p:spPr>
            <a:xfrm>
              <a:off x="3480081" y="1014587"/>
              <a:ext cx="1230178" cy="1791003"/>
            </a:xfrm>
            <a:custGeom>
              <a:avLst/>
              <a:gdLst>
                <a:gd name="connsiteX0" fmla="*/ 1112469 w 1456953"/>
                <a:gd name="connsiteY0" fmla="*/ -76 h 2569635"/>
                <a:gd name="connsiteX1" fmla="*/ 1112469 w 1456953"/>
                <a:gd name="connsiteY1" fmla="*/ 2569560 h 2569635"/>
                <a:gd name="connsiteX2" fmla="*/ -213 w 1456953"/>
                <a:gd name="connsiteY2" fmla="*/ 1927146 h 2569635"/>
                <a:gd name="connsiteX3" fmla="*/ -213 w 1456953"/>
                <a:gd name="connsiteY3" fmla="*/ 642328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1112469" y="-76"/>
                  </a:moveTo>
                  <a:cubicBezTo>
                    <a:pt x="1571498" y="794976"/>
                    <a:pt x="1571498" y="1774508"/>
                    <a:pt x="1112469" y="2569560"/>
                  </a:cubicBezTo>
                  <a:lnTo>
                    <a:pt x="-213" y="1927146"/>
                  </a:lnTo>
                  <a:cubicBezTo>
                    <a:pt x="229292" y="1529630"/>
                    <a:pt x="229292" y="1039854"/>
                    <a:pt x="-213" y="642328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 dirty="0"/>
            </a:p>
          </p:txBody>
        </p:sp>
        <p:sp useBgFill="1">
          <p:nvSpPr>
            <p:cNvPr id="55" name="Freeform: Shape 54">
              <a:hlinkClick r:id="rId4" action="ppaction://hlinksldjump"/>
              <a:extLst>
                <a:ext uri="{FF2B5EF4-FFF2-40B4-BE49-F238E27FC236}">
                  <a16:creationId xmlns:a16="http://schemas.microsoft.com/office/drawing/2014/main" id="{FEB8C952-481F-8920-1A9F-A6D7CD5403C9}"/>
                </a:ext>
              </a:extLst>
            </p:cNvPr>
            <p:cNvSpPr>
              <a:spLocks/>
            </p:cNvSpPr>
            <p:nvPr/>
          </p:nvSpPr>
          <p:spPr>
            <a:xfrm>
              <a:off x="2540588" y="2357836"/>
              <a:ext cx="1878985" cy="1343255"/>
            </a:xfrm>
            <a:custGeom>
              <a:avLst/>
              <a:gdLst>
                <a:gd name="connsiteX0" fmla="*/ 2225151 w 2225363"/>
                <a:gd name="connsiteY0" fmla="*/ 642338 h 1927231"/>
                <a:gd name="connsiteX1" fmla="*/ -213 w 2225363"/>
                <a:gd name="connsiteY1" fmla="*/ 1927156 h 1927231"/>
                <a:gd name="connsiteX2" fmla="*/ -213 w 2225363"/>
                <a:gd name="connsiteY2" fmla="*/ 642338 h 1927231"/>
                <a:gd name="connsiteX3" fmla="*/ 1112469 w 2225363"/>
                <a:gd name="connsiteY3" fmla="*/ -76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642338"/>
                  </a:moveTo>
                  <a:cubicBezTo>
                    <a:pt x="1766132" y="1437380"/>
                    <a:pt x="917826" y="1927156"/>
                    <a:pt x="-213" y="1927156"/>
                  </a:cubicBezTo>
                  <a:lnTo>
                    <a:pt x="-213" y="642338"/>
                  </a:lnTo>
                  <a:cubicBezTo>
                    <a:pt x="458806" y="642338"/>
                    <a:pt x="882964" y="397450"/>
                    <a:pt x="1112469" y="-76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 dirty="0"/>
            </a:p>
          </p:txBody>
        </p:sp>
        <p:sp useBgFill="1">
          <p:nvSpPr>
            <p:cNvPr id="56" name="Freeform: Shape 55">
              <a:hlinkClick r:id="rId5" action="ppaction://hlinksldjump"/>
              <a:extLst>
                <a:ext uri="{FF2B5EF4-FFF2-40B4-BE49-F238E27FC236}">
                  <a16:creationId xmlns:a16="http://schemas.microsoft.com/office/drawing/2014/main" id="{D01DAE49-446F-2D77-EC11-0ACF1417E36A}"/>
                </a:ext>
              </a:extLst>
            </p:cNvPr>
            <p:cNvSpPr>
              <a:spLocks/>
            </p:cNvSpPr>
            <p:nvPr/>
          </p:nvSpPr>
          <p:spPr>
            <a:xfrm>
              <a:off x="661603" y="2357836"/>
              <a:ext cx="1878985" cy="1343255"/>
            </a:xfrm>
            <a:custGeom>
              <a:avLst/>
              <a:gdLst>
                <a:gd name="connsiteX0" fmla="*/ 2225151 w 2225363"/>
                <a:gd name="connsiteY0" fmla="*/ 1927156 h 1927231"/>
                <a:gd name="connsiteX1" fmla="*/ -213 w 2225363"/>
                <a:gd name="connsiteY1" fmla="*/ 642338 h 1927231"/>
                <a:gd name="connsiteX2" fmla="*/ 1112469 w 2225363"/>
                <a:gd name="connsiteY2" fmla="*/ -76 h 1927231"/>
                <a:gd name="connsiteX3" fmla="*/ 2225151 w 2225363"/>
                <a:gd name="connsiteY3" fmla="*/ 642338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1927156"/>
                  </a:moveTo>
                  <a:cubicBezTo>
                    <a:pt x="1307112" y="1927156"/>
                    <a:pt x="458806" y="1437380"/>
                    <a:pt x="-213" y="642338"/>
                  </a:cubicBezTo>
                  <a:lnTo>
                    <a:pt x="1112469" y="-76"/>
                  </a:lnTo>
                  <a:cubicBezTo>
                    <a:pt x="1341983" y="397450"/>
                    <a:pt x="1766132" y="642338"/>
                    <a:pt x="2225151" y="642338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57" name="Freeform: Shape 56">
              <a:hlinkClick r:id="rId6" action="ppaction://hlinksldjump"/>
              <a:extLst>
                <a:ext uri="{FF2B5EF4-FFF2-40B4-BE49-F238E27FC236}">
                  <a16:creationId xmlns:a16="http://schemas.microsoft.com/office/drawing/2014/main" id="{724704CA-3106-5D1B-4197-1DC456C0FC94}"/>
                </a:ext>
              </a:extLst>
            </p:cNvPr>
            <p:cNvSpPr>
              <a:spLocks/>
            </p:cNvSpPr>
            <p:nvPr/>
          </p:nvSpPr>
          <p:spPr>
            <a:xfrm>
              <a:off x="370917" y="1014587"/>
              <a:ext cx="1230178" cy="1791003"/>
            </a:xfrm>
            <a:custGeom>
              <a:avLst/>
              <a:gdLst>
                <a:gd name="connsiteX0" fmla="*/ 344059 w 1456953"/>
                <a:gd name="connsiteY0" fmla="*/ 2569560 h 2569635"/>
                <a:gd name="connsiteX1" fmla="*/ 344059 w 1456953"/>
                <a:gd name="connsiteY1" fmla="*/ -76 h 2569635"/>
                <a:gd name="connsiteX2" fmla="*/ 1456740 w 1456953"/>
                <a:gd name="connsiteY2" fmla="*/ 642328 h 2569635"/>
                <a:gd name="connsiteX3" fmla="*/ 1456740 w 1456953"/>
                <a:gd name="connsiteY3" fmla="*/ 1927146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344059" y="2569560"/>
                  </a:moveTo>
                  <a:cubicBezTo>
                    <a:pt x="-114970" y="1774508"/>
                    <a:pt x="-114970" y="794976"/>
                    <a:pt x="344059" y="-76"/>
                  </a:cubicBezTo>
                  <a:lnTo>
                    <a:pt x="1456740" y="642328"/>
                  </a:lnTo>
                  <a:cubicBezTo>
                    <a:pt x="1227226" y="1039854"/>
                    <a:pt x="1227226" y="1529630"/>
                    <a:pt x="1456740" y="1927146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58" name="Freeform: Shape 57">
              <a:hlinkClick r:id="rId7" action="ppaction://hlinksldjump"/>
              <a:extLst>
                <a:ext uri="{FF2B5EF4-FFF2-40B4-BE49-F238E27FC236}">
                  <a16:creationId xmlns:a16="http://schemas.microsoft.com/office/drawing/2014/main" id="{14C1F9EF-E874-0538-E274-F84A05447949}"/>
                </a:ext>
              </a:extLst>
            </p:cNvPr>
            <p:cNvSpPr>
              <a:spLocks/>
            </p:cNvSpPr>
            <p:nvPr/>
          </p:nvSpPr>
          <p:spPr>
            <a:xfrm>
              <a:off x="661603" y="119086"/>
              <a:ext cx="1878985" cy="1343247"/>
            </a:xfrm>
            <a:custGeom>
              <a:avLst/>
              <a:gdLst>
                <a:gd name="connsiteX0" fmla="*/ -213 w 2225363"/>
                <a:gd name="connsiteY0" fmla="*/ 1284740 h 1927219"/>
                <a:gd name="connsiteX1" fmla="*/ 2225151 w 2225363"/>
                <a:gd name="connsiteY1" fmla="*/ -76 h 1927219"/>
                <a:gd name="connsiteX2" fmla="*/ 2225151 w 2225363"/>
                <a:gd name="connsiteY2" fmla="*/ 1284740 h 1927219"/>
                <a:gd name="connsiteX3" fmla="*/ 1112469 w 2225363"/>
                <a:gd name="connsiteY3" fmla="*/ 1927144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1284740"/>
                  </a:moveTo>
                  <a:cubicBezTo>
                    <a:pt x="458806" y="489688"/>
                    <a:pt x="1307112" y="-76"/>
                    <a:pt x="2225151" y="-76"/>
                  </a:cubicBezTo>
                  <a:lnTo>
                    <a:pt x="2225151" y="1284740"/>
                  </a:lnTo>
                  <a:cubicBezTo>
                    <a:pt x="1766132" y="1284740"/>
                    <a:pt x="1341974" y="1529628"/>
                    <a:pt x="1112469" y="1927144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 dirty="0"/>
            </a:p>
          </p:txBody>
        </p:sp>
      </p:grpSp>
      <p:grpSp>
        <p:nvGrpSpPr>
          <p:cNvPr id="59" name="Active">
            <a:extLst>
              <a:ext uri="{FF2B5EF4-FFF2-40B4-BE49-F238E27FC236}">
                <a16:creationId xmlns:a16="http://schemas.microsoft.com/office/drawing/2014/main" id="{246D6BEB-200C-2B52-AC6D-5AA7C14B62C5}"/>
              </a:ext>
            </a:extLst>
          </p:cNvPr>
          <p:cNvGrpSpPr>
            <a:grpSpLocks/>
          </p:cNvGrpSpPr>
          <p:nvPr/>
        </p:nvGrpSpPr>
        <p:grpSpPr>
          <a:xfrm>
            <a:off x="584468" y="138979"/>
            <a:ext cx="1675017" cy="1599197"/>
            <a:chOff x="3367745" y="3197257"/>
            <a:chExt cx="3060440" cy="3050642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D281AB0-5094-8940-41F3-500E07A48F60}"/>
                </a:ext>
              </a:extLst>
            </p:cNvPr>
            <p:cNvSpPr>
              <a:spLocks/>
            </p:cNvSpPr>
            <p:nvPr/>
          </p:nvSpPr>
          <p:spPr>
            <a:xfrm>
              <a:off x="4897965" y="3197257"/>
              <a:ext cx="1325206" cy="1143986"/>
            </a:xfrm>
            <a:custGeom>
              <a:avLst/>
              <a:gdLst>
                <a:gd name="connsiteX0" fmla="*/ -213 w 2225363"/>
                <a:gd name="connsiteY0" fmla="*/ -76 h 1927219"/>
                <a:gd name="connsiteX1" fmla="*/ 2225151 w 2225363"/>
                <a:gd name="connsiteY1" fmla="*/ 1284740 h 1927219"/>
                <a:gd name="connsiteX2" fmla="*/ 1112469 w 2225363"/>
                <a:gd name="connsiteY2" fmla="*/ 1927144 h 1927219"/>
                <a:gd name="connsiteX3" fmla="*/ -213 w 2225363"/>
                <a:gd name="connsiteY3" fmla="*/ 1284740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-76"/>
                  </a:moveTo>
                  <a:cubicBezTo>
                    <a:pt x="917826" y="-76"/>
                    <a:pt x="1766132" y="489688"/>
                    <a:pt x="2225151" y="1284740"/>
                  </a:cubicBezTo>
                  <a:lnTo>
                    <a:pt x="1112469" y="1927144"/>
                  </a:lnTo>
                  <a:cubicBezTo>
                    <a:pt x="882955" y="1529628"/>
                    <a:pt x="458806" y="1284740"/>
                    <a:pt x="-213" y="12847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round/>
            </a:ln>
            <a:effectLst>
              <a:outerShdw blurRad="254000" sx="102000" sy="102000" algn="ctr" rotWithShape="0">
                <a:schemeClr val="bg1"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endParaRPr lang="fr-MA" sz="700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D911CE-082A-4B5C-0949-7303E763CF62}"/>
                </a:ext>
              </a:extLst>
            </p:cNvPr>
            <p:cNvSpPr>
              <a:spLocks/>
            </p:cNvSpPr>
            <p:nvPr/>
          </p:nvSpPr>
          <p:spPr>
            <a:xfrm>
              <a:off x="5560568" y="3959918"/>
              <a:ext cx="867617" cy="1525321"/>
            </a:xfrm>
            <a:custGeom>
              <a:avLst/>
              <a:gdLst>
                <a:gd name="connsiteX0" fmla="*/ 1112469 w 1456953"/>
                <a:gd name="connsiteY0" fmla="*/ -76 h 2569635"/>
                <a:gd name="connsiteX1" fmla="*/ 1112469 w 1456953"/>
                <a:gd name="connsiteY1" fmla="*/ 2569560 h 2569635"/>
                <a:gd name="connsiteX2" fmla="*/ -213 w 1456953"/>
                <a:gd name="connsiteY2" fmla="*/ 1927146 h 2569635"/>
                <a:gd name="connsiteX3" fmla="*/ -213 w 1456953"/>
                <a:gd name="connsiteY3" fmla="*/ 642328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1112469" y="-76"/>
                  </a:moveTo>
                  <a:cubicBezTo>
                    <a:pt x="1571498" y="794976"/>
                    <a:pt x="1571498" y="1774508"/>
                    <a:pt x="1112469" y="2569560"/>
                  </a:cubicBezTo>
                  <a:lnTo>
                    <a:pt x="-213" y="1927146"/>
                  </a:lnTo>
                  <a:cubicBezTo>
                    <a:pt x="229292" y="1529630"/>
                    <a:pt x="229292" y="1039854"/>
                    <a:pt x="-213" y="642328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FE7A342-5E18-5F0B-4AEB-32EC04DDFFED}"/>
                </a:ext>
              </a:extLst>
            </p:cNvPr>
            <p:cNvSpPr>
              <a:spLocks/>
            </p:cNvSpPr>
            <p:nvPr/>
          </p:nvSpPr>
          <p:spPr>
            <a:xfrm>
              <a:off x="4897965" y="5103906"/>
              <a:ext cx="1325206" cy="1143993"/>
            </a:xfrm>
            <a:custGeom>
              <a:avLst/>
              <a:gdLst>
                <a:gd name="connsiteX0" fmla="*/ 2225151 w 2225363"/>
                <a:gd name="connsiteY0" fmla="*/ 642338 h 1927231"/>
                <a:gd name="connsiteX1" fmla="*/ -213 w 2225363"/>
                <a:gd name="connsiteY1" fmla="*/ 1927156 h 1927231"/>
                <a:gd name="connsiteX2" fmla="*/ -213 w 2225363"/>
                <a:gd name="connsiteY2" fmla="*/ 642338 h 1927231"/>
                <a:gd name="connsiteX3" fmla="*/ 1112469 w 2225363"/>
                <a:gd name="connsiteY3" fmla="*/ -76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642338"/>
                  </a:moveTo>
                  <a:cubicBezTo>
                    <a:pt x="1766132" y="1437380"/>
                    <a:pt x="917826" y="1927156"/>
                    <a:pt x="-213" y="1927156"/>
                  </a:cubicBezTo>
                  <a:lnTo>
                    <a:pt x="-213" y="642338"/>
                  </a:lnTo>
                  <a:cubicBezTo>
                    <a:pt x="458806" y="642338"/>
                    <a:pt x="882964" y="397450"/>
                    <a:pt x="1112469" y="-76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B1A81E-55BE-4B15-CF27-CC687EBD8529}"/>
                </a:ext>
              </a:extLst>
            </p:cNvPr>
            <p:cNvSpPr>
              <a:spLocks/>
            </p:cNvSpPr>
            <p:nvPr/>
          </p:nvSpPr>
          <p:spPr>
            <a:xfrm>
              <a:off x="3572759" y="5103906"/>
              <a:ext cx="1325206" cy="1143993"/>
            </a:xfrm>
            <a:custGeom>
              <a:avLst/>
              <a:gdLst>
                <a:gd name="connsiteX0" fmla="*/ 2225151 w 2225363"/>
                <a:gd name="connsiteY0" fmla="*/ 1927156 h 1927231"/>
                <a:gd name="connsiteX1" fmla="*/ -213 w 2225363"/>
                <a:gd name="connsiteY1" fmla="*/ 642338 h 1927231"/>
                <a:gd name="connsiteX2" fmla="*/ 1112469 w 2225363"/>
                <a:gd name="connsiteY2" fmla="*/ -76 h 1927231"/>
                <a:gd name="connsiteX3" fmla="*/ 2225151 w 2225363"/>
                <a:gd name="connsiteY3" fmla="*/ 642338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1927156"/>
                  </a:moveTo>
                  <a:cubicBezTo>
                    <a:pt x="1307112" y="1927156"/>
                    <a:pt x="458806" y="1437380"/>
                    <a:pt x="-213" y="642338"/>
                  </a:cubicBezTo>
                  <a:lnTo>
                    <a:pt x="1112469" y="-76"/>
                  </a:lnTo>
                  <a:cubicBezTo>
                    <a:pt x="1341983" y="397450"/>
                    <a:pt x="1766132" y="642338"/>
                    <a:pt x="2225151" y="642338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637484B-3647-8059-3C85-0C49B3DF2991}"/>
                </a:ext>
              </a:extLst>
            </p:cNvPr>
            <p:cNvSpPr>
              <a:spLocks/>
            </p:cNvSpPr>
            <p:nvPr/>
          </p:nvSpPr>
          <p:spPr>
            <a:xfrm>
              <a:off x="3367745" y="3959918"/>
              <a:ext cx="867617" cy="1525321"/>
            </a:xfrm>
            <a:custGeom>
              <a:avLst/>
              <a:gdLst>
                <a:gd name="connsiteX0" fmla="*/ 344059 w 1456953"/>
                <a:gd name="connsiteY0" fmla="*/ 2569560 h 2569635"/>
                <a:gd name="connsiteX1" fmla="*/ 344059 w 1456953"/>
                <a:gd name="connsiteY1" fmla="*/ -76 h 2569635"/>
                <a:gd name="connsiteX2" fmla="*/ 1456740 w 1456953"/>
                <a:gd name="connsiteY2" fmla="*/ 642328 h 2569635"/>
                <a:gd name="connsiteX3" fmla="*/ 1456740 w 1456953"/>
                <a:gd name="connsiteY3" fmla="*/ 1927146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344059" y="2569560"/>
                  </a:moveTo>
                  <a:cubicBezTo>
                    <a:pt x="-114970" y="1774508"/>
                    <a:pt x="-114970" y="794976"/>
                    <a:pt x="344059" y="-76"/>
                  </a:cubicBezTo>
                  <a:lnTo>
                    <a:pt x="1456740" y="642328"/>
                  </a:lnTo>
                  <a:cubicBezTo>
                    <a:pt x="1227226" y="1039854"/>
                    <a:pt x="1227226" y="1529630"/>
                    <a:pt x="1456740" y="1927146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6F6D2AB-4565-4BE9-83D9-7AB1EEEF735F}"/>
                </a:ext>
              </a:extLst>
            </p:cNvPr>
            <p:cNvSpPr>
              <a:spLocks/>
            </p:cNvSpPr>
            <p:nvPr/>
          </p:nvSpPr>
          <p:spPr>
            <a:xfrm>
              <a:off x="3572759" y="3197258"/>
              <a:ext cx="1325206" cy="1143986"/>
            </a:xfrm>
            <a:custGeom>
              <a:avLst/>
              <a:gdLst>
                <a:gd name="connsiteX0" fmla="*/ -213 w 2225363"/>
                <a:gd name="connsiteY0" fmla="*/ 1284740 h 1927219"/>
                <a:gd name="connsiteX1" fmla="*/ 2225151 w 2225363"/>
                <a:gd name="connsiteY1" fmla="*/ -76 h 1927219"/>
                <a:gd name="connsiteX2" fmla="*/ 2225151 w 2225363"/>
                <a:gd name="connsiteY2" fmla="*/ 1284740 h 1927219"/>
                <a:gd name="connsiteX3" fmla="*/ 1112469 w 2225363"/>
                <a:gd name="connsiteY3" fmla="*/ 1927144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1284740"/>
                  </a:moveTo>
                  <a:cubicBezTo>
                    <a:pt x="458806" y="489688"/>
                    <a:pt x="1307112" y="-76"/>
                    <a:pt x="2225151" y="-76"/>
                  </a:cubicBezTo>
                  <a:lnTo>
                    <a:pt x="2225151" y="1284740"/>
                  </a:lnTo>
                  <a:cubicBezTo>
                    <a:pt x="1766132" y="1284740"/>
                    <a:pt x="1341974" y="1529628"/>
                    <a:pt x="1112469" y="1927144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</p:grpSp>
      <p:grpSp>
        <p:nvGrpSpPr>
          <p:cNvPr id="66" name="icons">
            <a:extLst>
              <a:ext uri="{FF2B5EF4-FFF2-40B4-BE49-F238E27FC236}">
                <a16:creationId xmlns:a16="http://schemas.microsoft.com/office/drawing/2014/main" id="{0E295325-FABD-9A7A-E636-6F62F20A9124}"/>
              </a:ext>
            </a:extLst>
          </p:cNvPr>
          <p:cNvGrpSpPr>
            <a:grpSpLocks/>
          </p:cNvGrpSpPr>
          <p:nvPr/>
        </p:nvGrpSpPr>
        <p:grpSpPr>
          <a:xfrm>
            <a:off x="567489" y="189525"/>
            <a:ext cx="1663031" cy="1435704"/>
            <a:chOff x="481296" y="341516"/>
            <a:chExt cx="3038541" cy="2738761"/>
          </a:xfrm>
        </p:grpSpPr>
        <p:pic>
          <p:nvPicPr>
            <p:cNvPr id="67" name="Graphic 66" descr="Calculator outline">
              <a:hlinkClick r:id="rId6" action="ppaction://hlinksldjump"/>
              <a:extLst>
                <a:ext uri="{FF2B5EF4-FFF2-40B4-BE49-F238E27FC236}">
                  <a16:creationId xmlns:a16="http://schemas.microsoft.com/office/drawing/2014/main" id="{22B752D0-8C35-F58D-20B3-412341DE8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1296" y="1344986"/>
              <a:ext cx="775355" cy="775355"/>
            </a:xfrm>
            <a:prstGeom prst="rect">
              <a:avLst/>
            </a:prstGeom>
          </p:spPr>
        </p:pic>
        <p:pic>
          <p:nvPicPr>
            <p:cNvPr id="68" name="Graphic 67" descr="Bank with solid fill">
              <a:hlinkClick r:id="rId7" action="ppaction://hlinksldjump"/>
              <a:extLst>
                <a:ext uri="{FF2B5EF4-FFF2-40B4-BE49-F238E27FC236}">
                  <a16:creationId xmlns:a16="http://schemas.microsoft.com/office/drawing/2014/main" id="{4F0472AF-A59E-3EB2-8C4C-9CB801967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9376" y="341516"/>
              <a:ext cx="775355" cy="775355"/>
            </a:xfrm>
            <a:prstGeom prst="rect">
              <a:avLst/>
            </a:prstGeom>
          </p:spPr>
        </p:pic>
        <p:pic>
          <p:nvPicPr>
            <p:cNvPr id="69" name="Graphic 68" descr="Coins outline">
              <a:hlinkClick r:id="rId3" action="ppaction://hlinksldjump"/>
              <a:extLst>
                <a:ext uri="{FF2B5EF4-FFF2-40B4-BE49-F238E27FC236}">
                  <a16:creationId xmlns:a16="http://schemas.microsoft.com/office/drawing/2014/main" id="{69EEB12E-A7F3-22BD-41C7-B554435A3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85914" y="1400600"/>
              <a:ext cx="633923" cy="633923"/>
            </a:xfrm>
            <a:prstGeom prst="rect">
              <a:avLst/>
            </a:prstGeom>
          </p:spPr>
        </p:pic>
        <p:pic>
          <p:nvPicPr>
            <p:cNvPr id="70" name="Graphic 69" descr="Supply And Demand outline">
              <a:hlinkClick r:id="rId5" action="ppaction://hlinksldjump"/>
              <a:extLst>
                <a:ext uri="{FF2B5EF4-FFF2-40B4-BE49-F238E27FC236}">
                  <a16:creationId xmlns:a16="http://schemas.microsoft.com/office/drawing/2014/main" id="{F77D6218-FCCD-A4CE-66B4-6321C67C9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07018" y="2391079"/>
              <a:ext cx="633922" cy="633922"/>
            </a:xfrm>
            <a:prstGeom prst="rect">
              <a:avLst/>
            </a:prstGeom>
          </p:spPr>
        </p:pic>
        <p:pic>
          <p:nvPicPr>
            <p:cNvPr id="71" name="Graphic 70" descr="Construction worker male outline">
              <a:hlinkClick r:id="rId4" action="ppaction://hlinksldjump"/>
              <a:extLst>
                <a:ext uri="{FF2B5EF4-FFF2-40B4-BE49-F238E27FC236}">
                  <a16:creationId xmlns:a16="http://schemas.microsoft.com/office/drawing/2014/main" id="{A2AE5B7A-9B3A-089E-DDE8-62C24C7E6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258278" y="2388163"/>
              <a:ext cx="692114" cy="692114"/>
            </a:xfrm>
            <a:prstGeom prst="rect">
              <a:avLst/>
            </a:prstGeom>
          </p:spPr>
        </p:pic>
        <p:pic>
          <p:nvPicPr>
            <p:cNvPr id="72" name="Graphic 71" descr="Checklist outline">
              <a:hlinkClick r:id="rId2" action="ppaction://hlinksldjump"/>
              <a:extLst>
                <a:ext uri="{FF2B5EF4-FFF2-40B4-BE49-F238E27FC236}">
                  <a16:creationId xmlns:a16="http://schemas.microsoft.com/office/drawing/2014/main" id="{0D88E096-C066-C8BC-487A-3A9D73282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166685" y="389093"/>
              <a:ext cx="659876" cy="659876"/>
            </a:xfrm>
            <a:prstGeom prst="rect">
              <a:avLst/>
            </a:prstGeom>
          </p:spPr>
        </p:pic>
      </p:grpSp>
      <p:sp useBgFill="1">
        <p:nvSpPr>
          <p:cNvPr id="73" name="Oval 72">
            <a:extLst>
              <a:ext uri="{FF2B5EF4-FFF2-40B4-BE49-F238E27FC236}">
                <a16:creationId xmlns:a16="http://schemas.microsoft.com/office/drawing/2014/main" id="{7524845B-B976-EE2A-FF24-CC59F82319D7}"/>
              </a:ext>
            </a:extLst>
          </p:cNvPr>
          <p:cNvSpPr/>
          <p:nvPr/>
        </p:nvSpPr>
        <p:spPr>
          <a:xfrm>
            <a:off x="1060891" y="612710"/>
            <a:ext cx="721097" cy="651736"/>
          </a:xfrm>
          <a:prstGeom prst="ellipse">
            <a:avLst/>
          </a:prstGeom>
          <a:ln>
            <a:solidFill>
              <a:srgbClr val="F0878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sz="700" b="1" dirty="0">
              <a:solidFill>
                <a:schemeClr val="tx1"/>
              </a:solidFill>
              <a:latin typeface="Aptos SemiBold" panose="020F050202020403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6641812-3116-4AF4-50FA-30E2E3FE1B95}"/>
              </a:ext>
            </a:extLst>
          </p:cNvPr>
          <p:cNvGrpSpPr/>
          <p:nvPr/>
        </p:nvGrpSpPr>
        <p:grpSpPr>
          <a:xfrm>
            <a:off x="87729" y="61460"/>
            <a:ext cx="480291" cy="464550"/>
            <a:chOff x="4961527" y="3582185"/>
            <a:chExt cx="480291" cy="46455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61D6755-1492-FD36-34D5-5E5E7E5E8CBD}"/>
                </a:ext>
              </a:extLst>
            </p:cNvPr>
            <p:cNvSpPr/>
            <p:nvPr/>
          </p:nvSpPr>
          <p:spPr>
            <a:xfrm>
              <a:off x="4961527" y="3582185"/>
              <a:ext cx="480291" cy="464550"/>
            </a:xfrm>
            <a:prstGeom prst="ellipse">
              <a:avLst/>
            </a:prstGeom>
            <a:solidFill>
              <a:srgbClr val="FDEBD0"/>
            </a:solidFill>
            <a:ln>
              <a:solidFill>
                <a:srgbClr val="F0878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 b="1" dirty="0">
                <a:solidFill>
                  <a:schemeClr val="tx1"/>
                </a:solidFill>
                <a:latin typeface="Aptos SemiBold" panose="020F0502020204030204" pitchFamily="34" charset="0"/>
              </a:endParaRPr>
            </a:p>
          </p:txBody>
        </p:sp>
        <p:pic>
          <p:nvPicPr>
            <p:cNvPr id="76" name="Graphic 75" descr="Anger Symbol outline">
              <a:extLst>
                <a:ext uri="{FF2B5EF4-FFF2-40B4-BE49-F238E27FC236}">
                  <a16:creationId xmlns:a16="http://schemas.microsoft.com/office/drawing/2014/main" id="{FC0868EB-9A3C-A032-26AC-86BAD1066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046916" y="3659704"/>
              <a:ext cx="308982" cy="308982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EF4A01C-EAA7-54FA-EED0-84D165E44A4D}"/>
              </a:ext>
            </a:extLst>
          </p:cNvPr>
          <p:cNvGrpSpPr/>
          <p:nvPr/>
        </p:nvGrpSpPr>
        <p:grpSpPr>
          <a:xfrm>
            <a:off x="2872202" y="3619255"/>
            <a:ext cx="2024320" cy="2735618"/>
            <a:chOff x="6165276" y="3657357"/>
            <a:chExt cx="2024320" cy="2735618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5BE54EA-4C85-001A-692B-68093D11CEEE}"/>
                </a:ext>
              </a:extLst>
            </p:cNvPr>
            <p:cNvGrpSpPr/>
            <p:nvPr/>
          </p:nvGrpSpPr>
          <p:grpSpPr>
            <a:xfrm>
              <a:off x="6165276" y="3657357"/>
              <a:ext cx="2024320" cy="2735618"/>
              <a:chOff x="2730445" y="2486185"/>
              <a:chExt cx="2024320" cy="2735618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4600D3F-A46C-FE8E-291B-211B9A42BB52}"/>
                  </a:ext>
                </a:extLst>
              </p:cNvPr>
              <p:cNvGrpSpPr/>
              <p:nvPr/>
            </p:nvGrpSpPr>
            <p:grpSpPr>
              <a:xfrm>
                <a:off x="2730445" y="2719403"/>
                <a:ext cx="2024320" cy="2502400"/>
                <a:chOff x="2926370" y="2419927"/>
                <a:chExt cx="2024320" cy="2502400"/>
              </a:xfrm>
            </p:grpSpPr>
            <p:sp>
              <p:nvSpPr>
                <p:cNvPr id="110" name="Circle: Hollow 109">
                  <a:extLst>
                    <a:ext uri="{FF2B5EF4-FFF2-40B4-BE49-F238E27FC236}">
                      <a16:creationId xmlns:a16="http://schemas.microsoft.com/office/drawing/2014/main" id="{A7B23CA7-CBDD-552F-D6C6-EA0BF5D7DB8C}"/>
                    </a:ext>
                  </a:extLst>
                </p:cNvPr>
                <p:cNvSpPr/>
                <p:nvPr/>
              </p:nvSpPr>
              <p:spPr>
                <a:xfrm>
                  <a:off x="3186545" y="3842327"/>
                  <a:ext cx="1495637" cy="1080000"/>
                </a:xfrm>
                <a:prstGeom prst="donut">
                  <a:avLst>
                    <a:gd name="adj" fmla="val 17600"/>
                  </a:avLst>
                </a:prstGeom>
                <a:solidFill>
                  <a:schemeClr val="accent6">
                    <a:lumMod val="20000"/>
                    <a:lumOff val="80000"/>
                    <a:alpha val="76000"/>
                  </a:schemeClr>
                </a:solidFill>
                <a:effectLst>
                  <a:outerShdw blurRad="203200" dist="38100" dir="5400000" algn="t" rotWithShape="0">
                    <a:prstClr val="black">
                      <a:alpha val="58000"/>
                    </a:prstClr>
                  </a:outerShdw>
                </a:effectLst>
                <a:scene3d>
                  <a:camera prst="perspectiveRelaxedModerately">
                    <a:rot lat="17390625" lon="0" rev="0"/>
                  </a:camera>
                  <a:lightRig rig="threePt" dir="t"/>
                </a:scene3d>
                <a:sp3d extrusionH="190500">
                  <a:extrusionClr>
                    <a:srgbClr val="F08787"/>
                  </a:extrusionClr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99B62AF6-2C5A-5C4F-F23E-E78B3DF54051}"/>
                    </a:ext>
                  </a:extLst>
                </p:cNvPr>
                <p:cNvSpPr/>
                <p:nvPr/>
              </p:nvSpPr>
              <p:spPr>
                <a:xfrm>
                  <a:off x="2926370" y="2419927"/>
                  <a:ext cx="2024320" cy="2078183"/>
                </a:xfrm>
                <a:custGeom>
                  <a:avLst/>
                  <a:gdLst>
                    <a:gd name="connsiteX0" fmla="*/ 0 w 2024320"/>
                    <a:gd name="connsiteY0" fmla="*/ 0 h 1994061"/>
                    <a:gd name="connsiteX1" fmla="*/ 2024320 w 2024320"/>
                    <a:gd name="connsiteY1" fmla="*/ 0 h 1994061"/>
                    <a:gd name="connsiteX2" fmla="*/ 1557323 w 2024320"/>
                    <a:gd name="connsiteY2" fmla="*/ 1867991 h 1994061"/>
                    <a:gd name="connsiteX3" fmla="*/ 1562502 w 2024320"/>
                    <a:gd name="connsiteY3" fmla="*/ 1878606 h 1994061"/>
                    <a:gd name="connsiteX4" fmla="*/ 1003702 w 2024320"/>
                    <a:gd name="connsiteY4" fmla="*/ 1994061 h 1994061"/>
                    <a:gd name="connsiteX5" fmla="*/ 444902 w 2024320"/>
                    <a:gd name="connsiteY5" fmla="*/ 1878606 h 1994061"/>
                    <a:gd name="connsiteX6" fmla="*/ 456255 w 2024320"/>
                    <a:gd name="connsiteY6" fmla="*/ 1855338 h 1994061"/>
                    <a:gd name="connsiteX7" fmla="*/ 462753 w 2024320"/>
                    <a:gd name="connsiteY7" fmla="*/ 1851013 h 1994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4320" h="1994061">
                      <a:moveTo>
                        <a:pt x="0" y="0"/>
                      </a:moveTo>
                      <a:lnTo>
                        <a:pt x="2024320" y="0"/>
                      </a:lnTo>
                      <a:lnTo>
                        <a:pt x="1557323" y="1867991"/>
                      </a:lnTo>
                      <a:lnTo>
                        <a:pt x="1562502" y="1878606"/>
                      </a:lnTo>
                      <a:cubicBezTo>
                        <a:pt x="1562502" y="1942370"/>
                        <a:pt x="1312319" y="1994061"/>
                        <a:pt x="1003702" y="1994061"/>
                      </a:cubicBezTo>
                      <a:cubicBezTo>
                        <a:pt x="695085" y="1994061"/>
                        <a:pt x="444902" y="1942370"/>
                        <a:pt x="444902" y="1878606"/>
                      </a:cubicBezTo>
                      <a:cubicBezTo>
                        <a:pt x="444902" y="1870636"/>
                        <a:pt x="448811" y="1862854"/>
                        <a:pt x="456255" y="1855338"/>
                      </a:cubicBezTo>
                      <a:lnTo>
                        <a:pt x="462753" y="18510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91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circle">
                    <a:fillToRect l="100000" t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MA" dirty="0"/>
                </a:p>
              </p:txBody>
            </p:sp>
          </p:grpSp>
          <p:sp useBgFill="1"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0038C46-FEFB-B337-7DC4-F902D1FABFE3}"/>
                  </a:ext>
                </a:extLst>
              </p:cNvPr>
              <p:cNvSpPr/>
              <p:nvPr/>
            </p:nvSpPr>
            <p:spPr>
              <a:xfrm>
                <a:off x="3276419" y="2486185"/>
                <a:ext cx="947092" cy="944418"/>
              </a:xfrm>
              <a:prstGeom prst="ellipse">
                <a:avLst/>
              </a:prstGeom>
              <a:ln>
                <a:solidFill>
                  <a:srgbClr val="F08787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 b="1" dirty="0">
                  <a:solidFill>
                    <a:schemeClr val="tx1"/>
                  </a:solidFill>
                  <a:latin typeface="Aptos SemiBold" panose="020F0502020204030204" pitchFamily="34" charset="0"/>
                </a:endParaRPr>
              </a:p>
            </p:txBody>
          </p:sp>
        </p:grpSp>
        <p:pic>
          <p:nvPicPr>
            <p:cNvPr id="128" name="Graphic 127" descr="Calculator outline">
              <a:extLst>
                <a:ext uri="{FF2B5EF4-FFF2-40B4-BE49-F238E27FC236}">
                  <a16:creationId xmlns:a16="http://schemas.microsoft.com/office/drawing/2014/main" id="{9896C966-0026-4817-2F0C-80FF8D9DB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913092" y="3812540"/>
              <a:ext cx="494374" cy="494374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54BCB53-4FC6-1CBA-C196-28D76F818215}"/>
              </a:ext>
            </a:extLst>
          </p:cNvPr>
          <p:cNvGrpSpPr/>
          <p:nvPr/>
        </p:nvGrpSpPr>
        <p:grpSpPr>
          <a:xfrm>
            <a:off x="5493146" y="3619255"/>
            <a:ext cx="2024320" cy="2735618"/>
            <a:chOff x="8154024" y="3657357"/>
            <a:chExt cx="2024320" cy="2735618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891F157-9FB5-A77C-2496-619EA5912432}"/>
                </a:ext>
              </a:extLst>
            </p:cNvPr>
            <p:cNvGrpSpPr/>
            <p:nvPr/>
          </p:nvGrpSpPr>
          <p:grpSpPr>
            <a:xfrm>
              <a:off x="8154024" y="3657357"/>
              <a:ext cx="2024320" cy="2735618"/>
              <a:chOff x="2730445" y="2486185"/>
              <a:chExt cx="2024320" cy="2735618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BC61BD-DEFD-DBB9-422F-6AF3D4068D89}"/>
                  </a:ext>
                </a:extLst>
              </p:cNvPr>
              <p:cNvGrpSpPr/>
              <p:nvPr/>
            </p:nvGrpSpPr>
            <p:grpSpPr>
              <a:xfrm>
                <a:off x="2730445" y="2719403"/>
                <a:ext cx="2024320" cy="2502400"/>
                <a:chOff x="2926370" y="2419927"/>
                <a:chExt cx="2024320" cy="2502400"/>
              </a:xfrm>
            </p:grpSpPr>
            <p:sp>
              <p:nvSpPr>
                <p:cNvPr id="103" name="Circle: Hollow 102">
                  <a:extLst>
                    <a:ext uri="{FF2B5EF4-FFF2-40B4-BE49-F238E27FC236}">
                      <a16:creationId xmlns:a16="http://schemas.microsoft.com/office/drawing/2014/main" id="{6D2BB9E0-09E7-C55D-A2FE-504EB3FC80A7}"/>
                    </a:ext>
                  </a:extLst>
                </p:cNvPr>
                <p:cNvSpPr/>
                <p:nvPr/>
              </p:nvSpPr>
              <p:spPr>
                <a:xfrm>
                  <a:off x="3186545" y="3842327"/>
                  <a:ext cx="1495637" cy="1080000"/>
                </a:xfrm>
                <a:prstGeom prst="donut">
                  <a:avLst>
                    <a:gd name="adj" fmla="val 17600"/>
                  </a:avLst>
                </a:prstGeom>
                <a:solidFill>
                  <a:srgbClr val="FF0000">
                    <a:alpha val="41000"/>
                  </a:srgbClr>
                </a:solidFill>
                <a:effectLst>
                  <a:outerShdw blurRad="203200" dist="38100" dir="5400000" algn="t" rotWithShape="0">
                    <a:prstClr val="black">
                      <a:alpha val="58000"/>
                    </a:prstClr>
                  </a:outerShdw>
                </a:effectLst>
                <a:scene3d>
                  <a:camera prst="perspectiveRelaxedModerately">
                    <a:rot lat="17390625" lon="0" rev="0"/>
                  </a:camera>
                  <a:lightRig rig="threePt" dir="t"/>
                </a:scene3d>
                <a:sp3d extrusionH="190500">
                  <a:extrusionClr>
                    <a:srgbClr val="F08787"/>
                  </a:extrusionClr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220D7FE8-0084-40A1-03E3-B62BD5213327}"/>
                    </a:ext>
                  </a:extLst>
                </p:cNvPr>
                <p:cNvSpPr/>
                <p:nvPr/>
              </p:nvSpPr>
              <p:spPr>
                <a:xfrm>
                  <a:off x="2926370" y="2419927"/>
                  <a:ext cx="2024320" cy="2078183"/>
                </a:xfrm>
                <a:custGeom>
                  <a:avLst/>
                  <a:gdLst>
                    <a:gd name="connsiteX0" fmla="*/ 0 w 2024320"/>
                    <a:gd name="connsiteY0" fmla="*/ 0 h 1994061"/>
                    <a:gd name="connsiteX1" fmla="*/ 2024320 w 2024320"/>
                    <a:gd name="connsiteY1" fmla="*/ 0 h 1994061"/>
                    <a:gd name="connsiteX2" fmla="*/ 1557323 w 2024320"/>
                    <a:gd name="connsiteY2" fmla="*/ 1867991 h 1994061"/>
                    <a:gd name="connsiteX3" fmla="*/ 1562502 w 2024320"/>
                    <a:gd name="connsiteY3" fmla="*/ 1878606 h 1994061"/>
                    <a:gd name="connsiteX4" fmla="*/ 1003702 w 2024320"/>
                    <a:gd name="connsiteY4" fmla="*/ 1994061 h 1994061"/>
                    <a:gd name="connsiteX5" fmla="*/ 444902 w 2024320"/>
                    <a:gd name="connsiteY5" fmla="*/ 1878606 h 1994061"/>
                    <a:gd name="connsiteX6" fmla="*/ 456255 w 2024320"/>
                    <a:gd name="connsiteY6" fmla="*/ 1855338 h 1994061"/>
                    <a:gd name="connsiteX7" fmla="*/ 462753 w 2024320"/>
                    <a:gd name="connsiteY7" fmla="*/ 1851013 h 1994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4320" h="1994061">
                      <a:moveTo>
                        <a:pt x="0" y="0"/>
                      </a:moveTo>
                      <a:lnTo>
                        <a:pt x="2024320" y="0"/>
                      </a:lnTo>
                      <a:lnTo>
                        <a:pt x="1557323" y="1867991"/>
                      </a:lnTo>
                      <a:lnTo>
                        <a:pt x="1562502" y="1878606"/>
                      </a:lnTo>
                      <a:cubicBezTo>
                        <a:pt x="1562502" y="1942370"/>
                        <a:pt x="1312319" y="1994061"/>
                        <a:pt x="1003702" y="1994061"/>
                      </a:cubicBezTo>
                      <a:cubicBezTo>
                        <a:pt x="695085" y="1994061"/>
                        <a:pt x="444902" y="1942370"/>
                        <a:pt x="444902" y="1878606"/>
                      </a:cubicBezTo>
                      <a:cubicBezTo>
                        <a:pt x="444902" y="1870636"/>
                        <a:pt x="448811" y="1862854"/>
                        <a:pt x="456255" y="1855338"/>
                      </a:cubicBezTo>
                      <a:lnTo>
                        <a:pt x="462753" y="18510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91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circle">
                    <a:fillToRect l="100000" t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MA" dirty="0"/>
                </a:p>
              </p:txBody>
            </p:sp>
          </p:grpSp>
          <p:sp useBgFill="1">
            <p:nvSpPr>
              <p:cNvPr id="102" name="Oval 101">
                <a:extLst>
                  <a:ext uri="{FF2B5EF4-FFF2-40B4-BE49-F238E27FC236}">
                    <a16:creationId xmlns:a16="http://schemas.microsoft.com/office/drawing/2014/main" id="{2B692AFE-97F0-7569-62C6-B31218A18176}"/>
                  </a:ext>
                </a:extLst>
              </p:cNvPr>
              <p:cNvSpPr/>
              <p:nvPr/>
            </p:nvSpPr>
            <p:spPr>
              <a:xfrm>
                <a:off x="3276419" y="2486185"/>
                <a:ext cx="947092" cy="944418"/>
              </a:xfrm>
              <a:prstGeom prst="ellipse">
                <a:avLst/>
              </a:prstGeom>
              <a:ln>
                <a:solidFill>
                  <a:srgbClr val="F08787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 b="1" dirty="0">
                  <a:solidFill>
                    <a:schemeClr val="tx1"/>
                  </a:solidFill>
                  <a:latin typeface="Aptos SemiBold" panose="020F0502020204030204" pitchFamily="34" charset="0"/>
                </a:endParaRPr>
              </a:p>
            </p:txBody>
          </p:sp>
        </p:grpSp>
        <p:pic>
          <p:nvPicPr>
            <p:cNvPr id="130" name="Graphic 129" descr="Supply And Demand outline">
              <a:extLst>
                <a:ext uri="{FF2B5EF4-FFF2-40B4-BE49-F238E27FC236}">
                  <a16:creationId xmlns:a16="http://schemas.microsoft.com/office/drawing/2014/main" id="{BF2B3CFE-A496-9E69-EE26-4A38DC2FE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920732" y="3822524"/>
              <a:ext cx="526475" cy="526475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2D6F7C3-68B9-D976-45B5-6B02E066A48E}"/>
              </a:ext>
            </a:extLst>
          </p:cNvPr>
          <p:cNvGrpSpPr/>
          <p:nvPr/>
        </p:nvGrpSpPr>
        <p:grpSpPr>
          <a:xfrm>
            <a:off x="359561" y="3619255"/>
            <a:ext cx="2024320" cy="2735618"/>
            <a:chOff x="4058416" y="3657357"/>
            <a:chExt cx="2024320" cy="273561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58F0A5E-BD6D-24BC-1E1E-F3D094F23967}"/>
                </a:ext>
              </a:extLst>
            </p:cNvPr>
            <p:cNvGrpSpPr/>
            <p:nvPr/>
          </p:nvGrpSpPr>
          <p:grpSpPr>
            <a:xfrm>
              <a:off x="4058416" y="3657357"/>
              <a:ext cx="2024320" cy="2735618"/>
              <a:chOff x="2730445" y="2486185"/>
              <a:chExt cx="2024320" cy="2735618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0CE85E5-C8BF-CD1A-EBBD-E8A987A0B7D5}"/>
                  </a:ext>
                </a:extLst>
              </p:cNvPr>
              <p:cNvGrpSpPr/>
              <p:nvPr/>
            </p:nvGrpSpPr>
            <p:grpSpPr>
              <a:xfrm>
                <a:off x="2730445" y="2719403"/>
                <a:ext cx="2024320" cy="2502400"/>
                <a:chOff x="2926370" y="2419927"/>
                <a:chExt cx="2024320" cy="2502400"/>
              </a:xfrm>
            </p:grpSpPr>
            <p:sp>
              <p:nvSpPr>
                <p:cNvPr id="49" name="Circle: Hollow 48">
                  <a:extLst>
                    <a:ext uri="{FF2B5EF4-FFF2-40B4-BE49-F238E27FC236}">
                      <a16:creationId xmlns:a16="http://schemas.microsoft.com/office/drawing/2014/main" id="{5425CD3B-B323-111E-973C-34D0A6AD2D0B}"/>
                    </a:ext>
                  </a:extLst>
                </p:cNvPr>
                <p:cNvSpPr/>
                <p:nvPr/>
              </p:nvSpPr>
              <p:spPr>
                <a:xfrm>
                  <a:off x="3186545" y="3842327"/>
                  <a:ext cx="1495637" cy="1080000"/>
                </a:xfrm>
                <a:prstGeom prst="donut">
                  <a:avLst>
                    <a:gd name="adj" fmla="val 17600"/>
                  </a:avLst>
                </a:prstGeom>
                <a:solidFill>
                  <a:srgbClr val="FEE2AD">
                    <a:alpha val="83000"/>
                  </a:srgbClr>
                </a:solidFill>
                <a:effectLst>
                  <a:outerShdw blurRad="203200" dist="38100" dir="5400000" algn="t" rotWithShape="0">
                    <a:prstClr val="black">
                      <a:alpha val="58000"/>
                    </a:prstClr>
                  </a:outerShdw>
                </a:effectLst>
                <a:scene3d>
                  <a:camera prst="perspectiveRelaxedModerately">
                    <a:rot lat="17390625" lon="0" rev="0"/>
                  </a:camera>
                  <a:lightRig rig="threePt" dir="t"/>
                </a:scene3d>
                <a:sp3d extrusionH="190500">
                  <a:extrusionClr>
                    <a:srgbClr val="F08787"/>
                  </a:extrusionClr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ABE658B9-E7E4-39F5-B4E6-4650CE20ABD0}"/>
                    </a:ext>
                  </a:extLst>
                </p:cNvPr>
                <p:cNvSpPr/>
                <p:nvPr/>
              </p:nvSpPr>
              <p:spPr>
                <a:xfrm>
                  <a:off x="2926370" y="2419927"/>
                  <a:ext cx="2024320" cy="2078183"/>
                </a:xfrm>
                <a:custGeom>
                  <a:avLst/>
                  <a:gdLst>
                    <a:gd name="connsiteX0" fmla="*/ 0 w 2024320"/>
                    <a:gd name="connsiteY0" fmla="*/ 0 h 1994061"/>
                    <a:gd name="connsiteX1" fmla="*/ 2024320 w 2024320"/>
                    <a:gd name="connsiteY1" fmla="*/ 0 h 1994061"/>
                    <a:gd name="connsiteX2" fmla="*/ 1557323 w 2024320"/>
                    <a:gd name="connsiteY2" fmla="*/ 1867991 h 1994061"/>
                    <a:gd name="connsiteX3" fmla="*/ 1562502 w 2024320"/>
                    <a:gd name="connsiteY3" fmla="*/ 1878606 h 1994061"/>
                    <a:gd name="connsiteX4" fmla="*/ 1003702 w 2024320"/>
                    <a:gd name="connsiteY4" fmla="*/ 1994061 h 1994061"/>
                    <a:gd name="connsiteX5" fmla="*/ 444902 w 2024320"/>
                    <a:gd name="connsiteY5" fmla="*/ 1878606 h 1994061"/>
                    <a:gd name="connsiteX6" fmla="*/ 456255 w 2024320"/>
                    <a:gd name="connsiteY6" fmla="*/ 1855338 h 1994061"/>
                    <a:gd name="connsiteX7" fmla="*/ 462753 w 2024320"/>
                    <a:gd name="connsiteY7" fmla="*/ 1851013 h 1994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4320" h="1994061">
                      <a:moveTo>
                        <a:pt x="0" y="0"/>
                      </a:moveTo>
                      <a:lnTo>
                        <a:pt x="2024320" y="0"/>
                      </a:lnTo>
                      <a:lnTo>
                        <a:pt x="1557323" y="1867991"/>
                      </a:lnTo>
                      <a:lnTo>
                        <a:pt x="1562502" y="1878606"/>
                      </a:lnTo>
                      <a:cubicBezTo>
                        <a:pt x="1562502" y="1942370"/>
                        <a:pt x="1312319" y="1994061"/>
                        <a:pt x="1003702" y="1994061"/>
                      </a:cubicBezTo>
                      <a:cubicBezTo>
                        <a:pt x="695085" y="1994061"/>
                        <a:pt x="444902" y="1942370"/>
                        <a:pt x="444902" y="1878606"/>
                      </a:cubicBezTo>
                      <a:cubicBezTo>
                        <a:pt x="444902" y="1870636"/>
                        <a:pt x="448811" y="1862854"/>
                        <a:pt x="456255" y="1855338"/>
                      </a:cubicBezTo>
                      <a:lnTo>
                        <a:pt x="462753" y="18510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91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circle">
                    <a:fillToRect l="100000" t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MA" dirty="0"/>
                </a:p>
              </p:txBody>
            </p:sp>
          </p:grpSp>
          <p:sp useBgFill="1">
            <p:nvSpPr>
              <p:cNvPr id="48" name="Oval 47">
                <a:extLst>
                  <a:ext uri="{FF2B5EF4-FFF2-40B4-BE49-F238E27FC236}">
                    <a16:creationId xmlns:a16="http://schemas.microsoft.com/office/drawing/2014/main" id="{EE3CBFD9-01EC-BC8F-667E-ACE9972B112E}"/>
                  </a:ext>
                </a:extLst>
              </p:cNvPr>
              <p:cNvSpPr/>
              <p:nvPr/>
            </p:nvSpPr>
            <p:spPr>
              <a:xfrm>
                <a:off x="3276419" y="2486185"/>
                <a:ext cx="947092" cy="944418"/>
              </a:xfrm>
              <a:prstGeom prst="ellipse">
                <a:avLst/>
              </a:prstGeom>
              <a:ln>
                <a:solidFill>
                  <a:srgbClr val="F08787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 b="1" dirty="0">
                  <a:solidFill>
                    <a:schemeClr val="tx1"/>
                  </a:solidFill>
                  <a:latin typeface="Aptos SemiBold" panose="020F0502020204030204" pitchFamily="34" charset="0"/>
                </a:endParaRPr>
              </a:p>
            </p:txBody>
          </p:sp>
        </p:grpSp>
        <p:pic>
          <p:nvPicPr>
            <p:cNvPr id="132" name="Graphic 131" descr="Bank with solid fill">
              <a:extLst>
                <a:ext uri="{FF2B5EF4-FFF2-40B4-BE49-F238E27FC236}">
                  <a16:creationId xmlns:a16="http://schemas.microsoft.com/office/drawing/2014/main" id="{C1746008-AA4C-6C53-CF74-6BC5E2DF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808785" y="3785590"/>
              <a:ext cx="467338" cy="522514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432C43F-8B9C-E91C-A363-D4EC9078D601}"/>
              </a:ext>
            </a:extLst>
          </p:cNvPr>
          <p:cNvGrpSpPr/>
          <p:nvPr/>
        </p:nvGrpSpPr>
        <p:grpSpPr>
          <a:xfrm>
            <a:off x="7870961" y="3619255"/>
            <a:ext cx="2024320" cy="2735618"/>
            <a:chOff x="-58973" y="3657357"/>
            <a:chExt cx="2024320" cy="273561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2B4459-11A1-40CD-4ED5-DC6D7BE675D1}"/>
                </a:ext>
              </a:extLst>
            </p:cNvPr>
            <p:cNvGrpSpPr/>
            <p:nvPr/>
          </p:nvGrpSpPr>
          <p:grpSpPr>
            <a:xfrm>
              <a:off x="-58973" y="3657357"/>
              <a:ext cx="2024320" cy="2735618"/>
              <a:chOff x="2730445" y="2486185"/>
              <a:chExt cx="2024320" cy="273561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643294A-9132-1AE2-81B8-0853A54C44A3}"/>
                  </a:ext>
                </a:extLst>
              </p:cNvPr>
              <p:cNvGrpSpPr/>
              <p:nvPr/>
            </p:nvGrpSpPr>
            <p:grpSpPr>
              <a:xfrm>
                <a:off x="2730445" y="2719403"/>
                <a:ext cx="2024320" cy="2502400"/>
                <a:chOff x="2926370" y="2419927"/>
                <a:chExt cx="2024320" cy="2502400"/>
              </a:xfrm>
            </p:grpSpPr>
            <p:sp>
              <p:nvSpPr>
                <p:cNvPr id="21" name="Circle: Hollow 20">
                  <a:extLst>
                    <a:ext uri="{FF2B5EF4-FFF2-40B4-BE49-F238E27FC236}">
                      <a16:creationId xmlns:a16="http://schemas.microsoft.com/office/drawing/2014/main" id="{E570416A-92BF-4D32-B030-78AF9D210BFB}"/>
                    </a:ext>
                  </a:extLst>
                </p:cNvPr>
                <p:cNvSpPr/>
                <p:nvPr/>
              </p:nvSpPr>
              <p:spPr>
                <a:xfrm>
                  <a:off x="3186545" y="3842327"/>
                  <a:ext cx="1495637" cy="1080000"/>
                </a:xfrm>
                <a:prstGeom prst="donut">
                  <a:avLst>
                    <a:gd name="adj" fmla="val 17600"/>
                  </a:avLst>
                </a:prstGeom>
                <a:solidFill>
                  <a:srgbClr val="FDEBD0">
                    <a:alpha val="80000"/>
                  </a:srgbClr>
                </a:solidFill>
                <a:effectLst>
                  <a:outerShdw blurRad="203200" dist="38100" dir="5400000" algn="t" rotWithShape="0">
                    <a:prstClr val="black">
                      <a:alpha val="58000"/>
                    </a:prstClr>
                  </a:outerShdw>
                </a:effectLst>
                <a:scene3d>
                  <a:camera prst="perspectiveRelaxedModerately">
                    <a:rot lat="17390625" lon="0" rev="0"/>
                  </a:camera>
                  <a:lightRig rig="threePt" dir="t"/>
                </a:scene3d>
                <a:sp3d extrusionH="190500">
                  <a:extrusionClr>
                    <a:srgbClr val="F08787"/>
                  </a:extrusionClr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714DA76-2FA7-88E4-0E0F-3618F9CEEE3F}"/>
                    </a:ext>
                  </a:extLst>
                </p:cNvPr>
                <p:cNvSpPr/>
                <p:nvPr/>
              </p:nvSpPr>
              <p:spPr>
                <a:xfrm>
                  <a:off x="2926370" y="2419927"/>
                  <a:ext cx="2024320" cy="2078183"/>
                </a:xfrm>
                <a:custGeom>
                  <a:avLst/>
                  <a:gdLst>
                    <a:gd name="connsiteX0" fmla="*/ 0 w 2024320"/>
                    <a:gd name="connsiteY0" fmla="*/ 0 h 1994061"/>
                    <a:gd name="connsiteX1" fmla="*/ 2024320 w 2024320"/>
                    <a:gd name="connsiteY1" fmla="*/ 0 h 1994061"/>
                    <a:gd name="connsiteX2" fmla="*/ 1557323 w 2024320"/>
                    <a:gd name="connsiteY2" fmla="*/ 1867991 h 1994061"/>
                    <a:gd name="connsiteX3" fmla="*/ 1562502 w 2024320"/>
                    <a:gd name="connsiteY3" fmla="*/ 1878606 h 1994061"/>
                    <a:gd name="connsiteX4" fmla="*/ 1003702 w 2024320"/>
                    <a:gd name="connsiteY4" fmla="*/ 1994061 h 1994061"/>
                    <a:gd name="connsiteX5" fmla="*/ 444902 w 2024320"/>
                    <a:gd name="connsiteY5" fmla="*/ 1878606 h 1994061"/>
                    <a:gd name="connsiteX6" fmla="*/ 456255 w 2024320"/>
                    <a:gd name="connsiteY6" fmla="*/ 1855338 h 1994061"/>
                    <a:gd name="connsiteX7" fmla="*/ 462753 w 2024320"/>
                    <a:gd name="connsiteY7" fmla="*/ 1851013 h 1994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4320" h="1994061">
                      <a:moveTo>
                        <a:pt x="0" y="0"/>
                      </a:moveTo>
                      <a:lnTo>
                        <a:pt x="2024320" y="0"/>
                      </a:lnTo>
                      <a:lnTo>
                        <a:pt x="1557323" y="1867991"/>
                      </a:lnTo>
                      <a:lnTo>
                        <a:pt x="1562502" y="1878606"/>
                      </a:lnTo>
                      <a:cubicBezTo>
                        <a:pt x="1562502" y="1942370"/>
                        <a:pt x="1312319" y="1994061"/>
                        <a:pt x="1003702" y="1994061"/>
                      </a:cubicBezTo>
                      <a:cubicBezTo>
                        <a:pt x="695085" y="1994061"/>
                        <a:pt x="444902" y="1942370"/>
                        <a:pt x="444902" y="1878606"/>
                      </a:cubicBezTo>
                      <a:cubicBezTo>
                        <a:pt x="444902" y="1870636"/>
                        <a:pt x="448811" y="1862854"/>
                        <a:pt x="456255" y="1855338"/>
                      </a:cubicBezTo>
                      <a:lnTo>
                        <a:pt x="462753" y="18510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91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circle">
                    <a:fillToRect l="100000" t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MA" dirty="0"/>
                </a:p>
              </p:txBody>
            </p:sp>
          </p:grpSp>
          <p:sp useBgFill="1">
            <p:nvSpPr>
              <p:cNvPr id="20" name="Oval 19">
                <a:extLst>
                  <a:ext uri="{FF2B5EF4-FFF2-40B4-BE49-F238E27FC236}">
                    <a16:creationId xmlns:a16="http://schemas.microsoft.com/office/drawing/2014/main" id="{56C7C135-0433-D1D3-AE65-8EEAE1115A6C}"/>
                  </a:ext>
                </a:extLst>
              </p:cNvPr>
              <p:cNvSpPr/>
              <p:nvPr/>
            </p:nvSpPr>
            <p:spPr>
              <a:xfrm>
                <a:off x="3276419" y="2486185"/>
                <a:ext cx="947092" cy="944418"/>
              </a:xfrm>
              <a:prstGeom prst="ellipse">
                <a:avLst/>
              </a:prstGeom>
              <a:ln>
                <a:solidFill>
                  <a:srgbClr val="F08787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 b="1" dirty="0">
                  <a:solidFill>
                    <a:schemeClr val="tx1"/>
                  </a:solidFill>
                  <a:latin typeface="Aptos SemiBold" panose="020F0502020204030204" pitchFamily="34" charset="0"/>
                </a:endParaRPr>
              </a:p>
            </p:txBody>
          </p:sp>
        </p:grpSp>
        <p:pic>
          <p:nvPicPr>
            <p:cNvPr id="134" name="Graphic 133" descr="Construction worker male outline">
              <a:hlinkClick r:id="rId4" action="ppaction://hlinksldjump"/>
              <a:extLst>
                <a:ext uri="{FF2B5EF4-FFF2-40B4-BE49-F238E27FC236}">
                  <a16:creationId xmlns:a16="http://schemas.microsoft.com/office/drawing/2014/main" id="{7BD03CA1-878E-5516-3EA6-A82FDCC14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96675" y="3822524"/>
              <a:ext cx="506974" cy="485580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06C56CC-40DB-B5C0-3E60-43C9AD7BC023}"/>
              </a:ext>
            </a:extLst>
          </p:cNvPr>
          <p:cNvGrpSpPr/>
          <p:nvPr/>
        </p:nvGrpSpPr>
        <p:grpSpPr>
          <a:xfrm>
            <a:off x="10045336" y="3621157"/>
            <a:ext cx="2024320" cy="2735618"/>
            <a:chOff x="2023760" y="3657357"/>
            <a:chExt cx="2024320" cy="273561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51E85D3-A835-21AA-B965-6622979B3D88}"/>
                </a:ext>
              </a:extLst>
            </p:cNvPr>
            <p:cNvGrpSpPr/>
            <p:nvPr/>
          </p:nvGrpSpPr>
          <p:grpSpPr>
            <a:xfrm>
              <a:off x="2023760" y="3657357"/>
              <a:ext cx="2024320" cy="2735618"/>
              <a:chOff x="2730445" y="2486185"/>
              <a:chExt cx="2024320" cy="2735618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0C090C2F-037A-C495-D308-24E409C5B086}"/>
                  </a:ext>
                </a:extLst>
              </p:cNvPr>
              <p:cNvGrpSpPr/>
              <p:nvPr/>
            </p:nvGrpSpPr>
            <p:grpSpPr>
              <a:xfrm>
                <a:off x="2730445" y="2719403"/>
                <a:ext cx="2024320" cy="2502400"/>
                <a:chOff x="2926370" y="2419927"/>
                <a:chExt cx="2024320" cy="2502400"/>
              </a:xfrm>
            </p:grpSpPr>
            <p:sp>
              <p:nvSpPr>
                <p:cNvPr id="81" name="Circle: Hollow 80">
                  <a:extLst>
                    <a:ext uri="{FF2B5EF4-FFF2-40B4-BE49-F238E27FC236}">
                      <a16:creationId xmlns:a16="http://schemas.microsoft.com/office/drawing/2014/main" id="{062736E6-C3A1-0FF9-4F1E-2D45CF21C780}"/>
                    </a:ext>
                  </a:extLst>
                </p:cNvPr>
                <p:cNvSpPr/>
                <p:nvPr/>
              </p:nvSpPr>
              <p:spPr>
                <a:xfrm>
                  <a:off x="3186545" y="3842327"/>
                  <a:ext cx="1495637" cy="1080000"/>
                </a:xfrm>
                <a:prstGeom prst="donut">
                  <a:avLst>
                    <a:gd name="adj" fmla="val 17600"/>
                  </a:avLst>
                </a:prstGeom>
                <a:solidFill>
                  <a:srgbClr val="FFC7A7">
                    <a:alpha val="84000"/>
                  </a:srgbClr>
                </a:solidFill>
                <a:effectLst>
                  <a:outerShdw blurRad="203200" dist="38100" dir="5400000" algn="t" rotWithShape="0">
                    <a:prstClr val="black">
                      <a:alpha val="58000"/>
                    </a:prstClr>
                  </a:outerShdw>
                </a:effectLst>
                <a:scene3d>
                  <a:camera prst="perspectiveRelaxedModerately">
                    <a:rot lat="17390625" lon="0" rev="0"/>
                  </a:camera>
                  <a:lightRig rig="threePt" dir="t"/>
                </a:scene3d>
                <a:sp3d extrusionH="190500">
                  <a:extrusionClr>
                    <a:srgbClr val="F08787"/>
                  </a:extrusionClr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42730366-0F0C-B401-7F0B-60B6AFEDA29F}"/>
                    </a:ext>
                  </a:extLst>
                </p:cNvPr>
                <p:cNvSpPr/>
                <p:nvPr/>
              </p:nvSpPr>
              <p:spPr>
                <a:xfrm>
                  <a:off x="2926370" y="2419927"/>
                  <a:ext cx="2024320" cy="2078183"/>
                </a:xfrm>
                <a:custGeom>
                  <a:avLst/>
                  <a:gdLst>
                    <a:gd name="connsiteX0" fmla="*/ 0 w 2024320"/>
                    <a:gd name="connsiteY0" fmla="*/ 0 h 1994061"/>
                    <a:gd name="connsiteX1" fmla="*/ 2024320 w 2024320"/>
                    <a:gd name="connsiteY1" fmla="*/ 0 h 1994061"/>
                    <a:gd name="connsiteX2" fmla="*/ 1557323 w 2024320"/>
                    <a:gd name="connsiteY2" fmla="*/ 1867991 h 1994061"/>
                    <a:gd name="connsiteX3" fmla="*/ 1562502 w 2024320"/>
                    <a:gd name="connsiteY3" fmla="*/ 1878606 h 1994061"/>
                    <a:gd name="connsiteX4" fmla="*/ 1003702 w 2024320"/>
                    <a:gd name="connsiteY4" fmla="*/ 1994061 h 1994061"/>
                    <a:gd name="connsiteX5" fmla="*/ 444902 w 2024320"/>
                    <a:gd name="connsiteY5" fmla="*/ 1878606 h 1994061"/>
                    <a:gd name="connsiteX6" fmla="*/ 456255 w 2024320"/>
                    <a:gd name="connsiteY6" fmla="*/ 1855338 h 1994061"/>
                    <a:gd name="connsiteX7" fmla="*/ 462753 w 2024320"/>
                    <a:gd name="connsiteY7" fmla="*/ 1851013 h 1994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4320" h="1994061">
                      <a:moveTo>
                        <a:pt x="0" y="0"/>
                      </a:moveTo>
                      <a:lnTo>
                        <a:pt x="2024320" y="0"/>
                      </a:lnTo>
                      <a:lnTo>
                        <a:pt x="1557323" y="1867991"/>
                      </a:lnTo>
                      <a:lnTo>
                        <a:pt x="1562502" y="1878606"/>
                      </a:lnTo>
                      <a:cubicBezTo>
                        <a:pt x="1562502" y="1942370"/>
                        <a:pt x="1312319" y="1994061"/>
                        <a:pt x="1003702" y="1994061"/>
                      </a:cubicBezTo>
                      <a:cubicBezTo>
                        <a:pt x="695085" y="1994061"/>
                        <a:pt x="444902" y="1942370"/>
                        <a:pt x="444902" y="1878606"/>
                      </a:cubicBezTo>
                      <a:cubicBezTo>
                        <a:pt x="444902" y="1870636"/>
                        <a:pt x="448811" y="1862854"/>
                        <a:pt x="456255" y="1855338"/>
                      </a:cubicBezTo>
                      <a:lnTo>
                        <a:pt x="462753" y="18510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91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circle">
                    <a:fillToRect l="100000" t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MA" dirty="0"/>
                </a:p>
              </p:txBody>
            </p:sp>
          </p:grpSp>
          <p:sp useBgFill="1">
            <p:nvSpPr>
              <p:cNvPr id="80" name="Oval 79">
                <a:extLst>
                  <a:ext uri="{FF2B5EF4-FFF2-40B4-BE49-F238E27FC236}">
                    <a16:creationId xmlns:a16="http://schemas.microsoft.com/office/drawing/2014/main" id="{C0479CF9-1A5D-5DBB-BEFE-EDF4912F5372}"/>
                  </a:ext>
                </a:extLst>
              </p:cNvPr>
              <p:cNvSpPr/>
              <p:nvPr/>
            </p:nvSpPr>
            <p:spPr>
              <a:xfrm>
                <a:off x="3276419" y="2486185"/>
                <a:ext cx="947092" cy="944418"/>
              </a:xfrm>
              <a:prstGeom prst="ellipse">
                <a:avLst/>
              </a:prstGeom>
              <a:ln>
                <a:solidFill>
                  <a:srgbClr val="F08787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 b="1" dirty="0">
                  <a:solidFill>
                    <a:schemeClr val="tx1"/>
                  </a:solidFill>
                  <a:latin typeface="Aptos SemiBold" panose="020F0502020204030204" pitchFamily="34" charset="0"/>
                </a:endParaRPr>
              </a:p>
            </p:txBody>
          </p:sp>
        </p:grpSp>
        <p:pic>
          <p:nvPicPr>
            <p:cNvPr id="140" name="Graphic 139" descr="Coins outline">
              <a:extLst>
                <a:ext uri="{FF2B5EF4-FFF2-40B4-BE49-F238E27FC236}">
                  <a16:creationId xmlns:a16="http://schemas.microsoft.com/office/drawing/2014/main" id="{A15B5341-81D0-FF59-4E5C-8945327A4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813116" y="3825516"/>
              <a:ext cx="468421" cy="468421"/>
            </a:xfrm>
            <a:prstGeom prst="rect">
              <a:avLst/>
            </a:prstGeom>
          </p:spPr>
        </p:pic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2C4DA37F-3701-C2CE-F78E-905FF264861C}"/>
              </a:ext>
            </a:extLst>
          </p:cNvPr>
          <p:cNvSpPr txBox="1"/>
          <p:nvPr/>
        </p:nvSpPr>
        <p:spPr>
          <a:xfrm>
            <a:off x="7870961" y="2538723"/>
            <a:ext cx="175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ADD TEXT</a:t>
            </a:r>
          </a:p>
          <a:p>
            <a:pPr algn="ctr"/>
            <a:endParaRPr lang="fr-MA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1973210-25F3-5DC5-64F8-E6BAAA84ED34}"/>
              </a:ext>
            </a:extLst>
          </p:cNvPr>
          <p:cNvSpPr txBox="1"/>
          <p:nvPr/>
        </p:nvSpPr>
        <p:spPr>
          <a:xfrm>
            <a:off x="5645185" y="2538723"/>
            <a:ext cx="17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ADD TEXT</a:t>
            </a:r>
            <a:endParaRPr lang="fr-MA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5486131-7BBA-8D4A-4B4F-EED771FCC872}"/>
              </a:ext>
            </a:extLst>
          </p:cNvPr>
          <p:cNvSpPr txBox="1"/>
          <p:nvPr/>
        </p:nvSpPr>
        <p:spPr>
          <a:xfrm>
            <a:off x="3127261" y="2623768"/>
            <a:ext cx="17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ADD TEXT</a:t>
            </a:r>
            <a:endParaRPr lang="fr-MA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AB89C78-7A59-9685-80EB-3EDBF0C56114}"/>
              </a:ext>
            </a:extLst>
          </p:cNvPr>
          <p:cNvSpPr txBox="1"/>
          <p:nvPr/>
        </p:nvSpPr>
        <p:spPr>
          <a:xfrm>
            <a:off x="612017" y="2576112"/>
            <a:ext cx="17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ADD TEXT</a:t>
            </a:r>
            <a:endParaRPr lang="fr-MA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CFBBE5D-26DC-6F67-77C7-8C4018AE8866}"/>
              </a:ext>
            </a:extLst>
          </p:cNvPr>
          <p:cNvSpPr txBox="1"/>
          <p:nvPr/>
        </p:nvSpPr>
        <p:spPr>
          <a:xfrm>
            <a:off x="10186950" y="2538723"/>
            <a:ext cx="17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ADD TEXT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34597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267">
        <p159:morph option="byObject"/>
      </p:transition>
    </mc:Choice>
    <mc:Fallback xmlns="">
      <p:transition spd="slow" advTm="72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5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43" grpId="0"/>
      <p:bldP spid="144" grpId="0"/>
      <p:bldP spid="145" grpId="0"/>
      <p:bldP spid="146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7A7"/>
            </a:gs>
            <a:gs pos="50000">
              <a:srgbClr val="F8FAB4"/>
            </a:gs>
            <a:gs pos="100000">
              <a:schemeClr val="accent1">
                <a:lumMod val="30000"/>
                <a:lumOff val="70000"/>
                <a:alpha val="73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30AF29-9D8A-721C-7CE5-3B9FBE174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: Rounded Corners 7">
            <a:extLst>
              <a:ext uri="{FF2B5EF4-FFF2-40B4-BE49-F238E27FC236}">
                <a16:creationId xmlns:a16="http://schemas.microsoft.com/office/drawing/2014/main" id="{B5E978A9-EB17-AA4B-429C-EC0F0E2FA411}"/>
              </a:ext>
            </a:extLst>
          </p:cNvPr>
          <p:cNvSpPr/>
          <p:nvPr/>
        </p:nvSpPr>
        <p:spPr>
          <a:xfrm>
            <a:off x="4147127" y="471054"/>
            <a:ext cx="3897745" cy="591128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>
                <a:solidFill>
                  <a:schemeClr val="tx1"/>
                </a:solidFill>
                <a:latin typeface="Aptos SemiBold" panose="020F0502020204030204" pitchFamily="34" charset="0"/>
              </a:rPr>
              <a:t>Finance</a:t>
            </a:r>
          </a:p>
        </p:txBody>
      </p:sp>
      <p:grpSp>
        <p:nvGrpSpPr>
          <p:cNvPr id="88" name="segments">
            <a:extLst>
              <a:ext uri="{FF2B5EF4-FFF2-40B4-BE49-F238E27FC236}">
                <a16:creationId xmlns:a16="http://schemas.microsoft.com/office/drawing/2014/main" id="{0CFD61CF-20CA-DDF9-041B-BC9B3E8FDB35}"/>
              </a:ext>
            </a:extLst>
          </p:cNvPr>
          <p:cNvGrpSpPr>
            <a:grpSpLocks/>
          </p:cNvGrpSpPr>
          <p:nvPr/>
        </p:nvGrpSpPr>
        <p:grpSpPr>
          <a:xfrm>
            <a:off x="584468" y="138981"/>
            <a:ext cx="1675017" cy="1599197"/>
            <a:chOff x="370917" y="119085"/>
            <a:chExt cx="4339342" cy="3582006"/>
          </a:xfrm>
        </p:grpSpPr>
        <p:sp useBgFill="1">
          <p:nvSpPr>
            <p:cNvPr id="89" name="Freeform: Shape 88">
              <a:hlinkClick r:id="rId4" action="ppaction://hlinksldjump"/>
              <a:extLst>
                <a:ext uri="{FF2B5EF4-FFF2-40B4-BE49-F238E27FC236}">
                  <a16:creationId xmlns:a16="http://schemas.microsoft.com/office/drawing/2014/main" id="{98ECBE57-F153-C8B4-DABA-1161F9D47653}"/>
                </a:ext>
              </a:extLst>
            </p:cNvPr>
            <p:cNvSpPr>
              <a:spLocks/>
            </p:cNvSpPr>
            <p:nvPr/>
          </p:nvSpPr>
          <p:spPr>
            <a:xfrm>
              <a:off x="2540588" y="119085"/>
              <a:ext cx="1878985" cy="1343247"/>
            </a:xfrm>
            <a:custGeom>
              <a:avLst/>
              <a:gdLst>
                <a:gd name="connsiteX0" fmla="*/ -213 w 2225363"/>
                <a:gd name="connsiteY0" fmla="*/ -76 h 1927219"/>
                <a:gd name="connsiteX1" fmla="*/ 2225151 w 2225363"/>
                <a:gd name="connsiteY1" fmla="*/ 1284740 h 1927219"/>
                <a:gd name="connsiteX2" fmla="*/ 1112469 w 2225363"/>
                <a:gd name="connsiteY2" fmla="*/ 1927144 h 1927219"/>
                <a:gd name="connsiteX3" fmla="*/ -213 w 2225363"/>
                <a:gd name="connsiteY3" fmla="*/ 1284740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-76"/>
                  </a:moveTo>
                  <a:cubicBezTo>
                    <a:pt x="917826" y="-76"/>
                    <a:pt x="1766132" y="489688"/>
                    <a:pt x="2225151" y="1284740"/>
                  </a:cubicBezTo>
                  <a:lnTo>
                    <a:pt x="1112469" y="1927144"/>
                  </a:lnTo>
                  <a:cubicBezTo>
                    <a:pt x="882955" y="1529628"/>
                    <a:pt x="458806" y="1284740"/>
                    <a:pt x="-213" y="1284740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fr-MA" sz="700" dirty="0"/>
            </a:p>
          </p:txBody>
        </p:sp>
        <p:sp useBgFill="1">
          <p:nvSpPr>
            <p:cNvPr id="90" name="Freeform: Shape 89">
              <a:hlinkClick r:id="rId5" action="ppaction://hlinksldjump"/>
              <a:extLst>
                <a:ext uri="{FF2B5EF4-FFF2-40B4-BE49-F238E27FC236}">
                  <a16:creationId xmlns:a16="http://schemas.microsoft.com/office/drawing/2014/main" id="{3419E964-5137-A58A-2318-B006E001EA14}"/>
                </a:ext>
              </a:extLst>
            </p:cNvPr>
            <p:cNvSpPr>
              <a:spLocks/>
            </p:cNvSpPr>
            <p:nvPr/>
          </p:nvSpPr>
          <p:spPr>
            <a:xfrm>
              <a:off x="3480081" y="1014587"/>
              <a:ext cx="1230178" cy="1791003"/>
            </a:xfrm>
            <a:custGeom>
              <a:avLst/>
              <a:gdLst>
                <a:gd name="connsiteX0" fmla="*/ 1112469 w 1456953"/>
                <a:gd name="connsiteY0" fmla="*/ -76 h 2569635"/>
                <a:gd name="connsiteX1" fmla="*/ 1112469 w 1456953"/>
                <a:gd name="connsiteY1" fmla="*/ 2569560 h 2569635"/>
                <a:gd name="connsiteX2" fmla="*/ -213 w 1456953"/>
                <a:gd name="connsiteY2" fmla="*/ 1927146 h 2569635"/>
                <a:gd name="connsiteX3" fmla="*/ -213 w 1456953"/>
                <a:gd name="connsiteY3" fmla="*/ 642328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1112469" y="-76"/>
                  </a:moveTo>
                  <a:cubicBezTo>
                    <a:pt x="1571498" y="794976"/>
                    <a:pt x="1571498" y="1774508"/>
                    <a:pt x="1112469" y="2569560"/>
                  </a:cubicBezTo>
                  <a:lnTo>
                    <a:pt x="-213" y="1927146"/>
                  </a:lnTo>
                  <a:cubicBezTo>
                    <a:pt x="229292" y="1529630"/>
                    <a:pt x="229292" y="1039854"/>
                    <a:pt x="-213" y="642328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 dirty="0"/>
            </a:p>
          </p:txBody>
        </p:sp>
        <p:sp useBgFill="1">
          <p:nvSpPr>
            <p:cNvPr id="91" name="Freeform: Shape 90">
              <a:hlinkClick r:id="rId6" action="ppaction://hlinksldjump"/>
              <a:extLst>
                <a:ext uri="{FF2B5EF4-FFF2-40B4-BE49-F238E27FC236}">
                  <a16:creationId xmlns:a16="http://schemas.microsoft.com/office/drawing/2014/main" id="{FBC90D97-AD1F-3150-AA60-77DFFC54B1D0}"/>
                </a:ext>
              </a:extLst>
            </p:cNvPr>
            <p:cNvSpPr>
              <a:spLocks/>
            </p:cNvSpPr>
            <p:nvPr/>
          </p:nvSpPr>
          <p:spPr>
            <a:xfrm>
              <a:off x="2540588" y="2357836"/>
              <a:ext cx="1878985" cy="1343255"/>
            </a:xfrm>
            <a:custGeom>
              <a:avLst/>
              <a:gdLst>
                <a:gd name="connsiteX0" fmla="*/ 2225151 w 2225363"/>
                <a:gd name="connsiteY0" fmla="*/ 642338 h 1927231"/>
                <a:gd name="connsiteX1" fmla="*/ -213 w 2225363"/>
                <a:gd name="connsiteY1" fmla="*/ 1927156 h 1927231"/>
                <a:gd name="connsiteX2" fmla="*/ -213 w 2225363"/>
                <a:gd name="connsiteY2" fmla="*/ 642338 h 1927231"/>
                <a:gd name="connsiteX3" fmla="*/ 1112469 w 2225363"/>
                <a:gd name="connsiteY3" fmla="*/ -76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642338"/>
                  </a:moveTo>
                  <a:cubicBezTo>
                    <a:pt x="1766132" y="1437380"/>
                    <a:pt x="917826" y="1927156"/>
                    <a:pt x="-213" y="1927156"/>
                  </a:cubicBezTo>
                  <a:lnTo>
                    <a:pt x="-213" y="642338"/>
                  </a:lnTo>
                  <a:cubicBezTo>
                    <a:pt x="458806" y="642338"/>
                    <a:pt x="882964" y="397450"/>
                    <a:pt x="1112469" y="-76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92" name="Freeform: Shape 91">
              <a:hlinkClick r:id="rId7" action="ppaction://hlinksldjump"/>
              <a:extLst>
                <a:ext uri="{FF2B5EF4-FFF2-40B4-BE49-F238E27FC236}">
                  <a16:creationId xmlns:a16="http://schemas.microsoft.com/office/drawing/2014/main" id="{61E77ACC-10D2-0762-3182-C4A25339DF1C}"/>
                </a:ext>
              </a:extLst>
            </p:cNvPr>
            <p:cNvSpPr>
              <a:spLocks/>
            </p:cNvSpPr>
            <p:nvPr/>
          </p:nvSpPr>
          <p:spPr>
            <a:xfrm>
              <a:off x="661603" y="2357836"/>
              <a:ext cx="1878985" cy="1343255"/>
            </a:xfrm>
            <a:custGeom>
              <a:avLst/>
              <a:gdLst>
                <a:gd name="connsiteX0" fmla="*/ 2225151 w 2225363"/>
                <a:gd name="connsiteY0" fmla="*/ 1927156 h 1927231"/>
                <a:gd name="connsiteX1" fmla="*/ -213 w 2225363"/>
                <a:gd name="connsiteY1" fmla="*/ 642338 h 1927231"/>
                <a:gd name="connsiteX2" fmla="*/ 1112469 w 2225363"/>
                <a:gd name="connsiteY2" fmla="*/ -76 h 1927231"/>
                <a:gd name="connsiteX3" fmla="*/ 2225151 w 2225363"/>
                <a:gd name="connsiteY3" fmla="*/ 642338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1927156"/>
                  </a:moveTo>
                  <a:cubicBezTo>
                    <a:pt x="1307112" y="1927156"/>
                    <a:pt x="458806" y="1437380"/>
                    <a:pt x="-213" y="642338"/>
                  </a:cubicBezTo>
                  <a:lnTo>
                    <a:pt x="1112469" y="-76"/>
                  </a:lnTo>
                  <a:cubicBezTo>
                    <a:pt x="1341983" y="397450"/>
                    <a:pt x="1766132" y="642338"/>
                    <a:pt x="2225151" y="642338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93" name="Freeform: Shape 92">
              <a:hlinkClick r:id="rId8" action="ppaction://hlinksldjump"/>
              <a:extLst>
                <a:ext uri="{FF2B5EF4-FFF2-40B4-BE49-F238E27FC236}">
                  <a16:creationId xmlns:a16="http://schemas.microsoft.com/office/drawing/2014/main" id="{84F72602-EC59-C1F6-2037-14EDF15E905A}"/>
                </a:ext>
              </a:extLst>
            </p:cNvPr>
            <p:cNvSpPr>
              <a:spLocks/>
            </p:cNvSpPr>
            <p:nvPr/>
          </p:nvSpPr>
          <p:spPr>
            <a:xfrm>
              <a:off x="370917" y="1014587"/>
              <a:ext cx="1230178" cy="1791003"/>
            </a:xfrm>
            <a:custGeom>
              <a:avLst/>
              <a:gdLst>
                <a:gd name="connsiteX0" fmla="*/ 344059 w 1456953"/>
                <a:gd name="connsiteY0" fmla="*/ 2569560 h 2569635"/>
                <a:gd name="connsiteX1" fmla="*/ 344059 w 1456953"/>
                <a:gd name="connsiteY1" fmla="*/ -76 h 2569635"/>
                <a:gd name="connsiteX2" fmla="*/ 1456740 w 1456953"/>
                <a:gd name="connsiteY2" fmla="*/ 642328 h 2569635"/>
                <a:gd name="connsiteX3" fmla="*/ 1456740 w 1456953"/>
                <a:gd name="connsiteY3" fmla="*/ 1927146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344059" y="2569560"/>
                  </a:moveTo>
                  <a:cubicBezTo>
                    <a:pt x="-114970" y="1774508"/>
                    <a:pt x="-114970" y="794976"/>
                    <a:pt x="344059" y="-76"/>
                  </a:cubicBezTo>
                  <a:lnTo>
                    <a:pt x="1456740" y="642328"/>
                  </a:lnTo>
                  <a:cubicBezTo>
                    <a:pt x="1227226" y="1039854"/>
                    <a:pt x="1227226" y="1529630"/>
                    <a:pt x="1456740" y="1927146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94" name="Freeform: Shape 93">
              <a:hlinkClick r:id="rId9" action="ppaction://hlinksldjump"/>
              <a:extLst>
                <a:ext uri="{FF2B5EF4-FFF2-40B4-BE49-F238E27FC236}">
                  <a16:creationId xmlns:a16="http://schemas.microsoft.com/office/drawing/2014/main" id="{48F8BEEE-41AD-4668-CEF2-4020FB8EED4B}"/>
                </a:ext>
              </a:extLst>
            </p:cNvPr>
            <p:cNvSpPr>
              <a:spLocks/>
            </p:cNvSpPr>
            <p:nvPr/>
          </p:nvSpPr>
          <p:spPr>
            <a:xfrm>
              <a:off x="661603" y="119086"/>
              <a:ext cx="1878985" cy="1343247"/>
            </a:xfrm>
            <a:custGeom>
              <a:avLst/>
              <a:gdLst>
                <a:gd name="connsiteX0" fmla="*/ -213 w 2225363"/>
                <a:gd name="connsiteY0" fmla="*/ 1284740 h 1927219"/>
                <a:gd name="connsiteX1" fmla="*/ 2225151 w 2225363"/>
                <a:gd name="connsiteY1" fmla="*/ -76 h 1927219"/>
                <a:gd name="connsiteX2" fmla="*/ 2225151 w 2225363"/>
                <a:gd name="connsiteY2" fmla="*/ 1284740 h 1927219"/>
                <a:gd name="connsiteX3" fmla="*/ 1112469 w 2225363"/>
                <a:gd name="connsiteY3" fmla="*/ 1927144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1284740"/>
                  </a:moveTo>
                  <a:cubicBezTo>
                    <a:pt x="458806" y="489688"/>
                    <a:pt x="1307112" y="-76"/>
                    <a:pt x="2225151" y="-76"/>
                  </a:cubicBezTo>
                  <a:lnTo>
                    <a:pt x="2225151" y="1284740"/>
                  </a:lnTo>
                  <a:cubicBezTo>
                    <a:pt x="1766132" y="1284740"/>
                    <a:pt x="1341974" y="1529628"/>
                    <a:pt x="1112469" y="1927144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 dirty="0"/>
            </a:p>
          </p:txBody>
        </p:sp>
      </p:grpSp>
      <p:grpSp>
        <p:nvGrpSpPr>
          <p:cNvPr id="95" name="Active">
            <a:extLst>
              <a:ext uri="{FF2B5EF4-FFF2-40B4-BE49-F238E27FC236}">
                <a16:creationId xmlns:a16="http://schemas.microsoft.com/office/drawing/2014/main" id="{0898314A-9382-DF0C-C6B4-5B469342C46B}"/>
              </a:ext>
            </a:extLst>
          </p:cNvPr>
          <p:cNvGrpSpPr>
            <a:grpSpLocks/>
          </p:cNvGrpSpPr>
          <p:nvPr/>
        </p:nvGrpSpPr>
        <p:grpSpPr>
          <a:xfrm rot="3747380">
            <a:off x="592616" y="125538"/>
            <a:ext cx="1675017" cy="1617580"/>
            <a:chOff x="3367745" y="3197257"/>
            <a:chExt cx="3060440" cy="305064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8ACA71A-C085-8604-6651-B26156289881}"/>
                </a:ext>
              </a:extLst>
            </p:cNvPr>
            <p:cNvSpPr>
              <a:spLocks/>
            </p:cNvSpPr>
            <p:nvPr/>
          </p:nvSpPr>
          <p:spPr>
            <a:xfrm>
              <a:off x="4897965" y="3197257"/>
              <a:ext cx="1325206" cy="1143986"/>
            </a:xfrm>
            <a:custGeom>
              <a:avLst/>
              <a:gdLst>
                <a:gd name="connsiteX0" fmla="*/ -213 w 2225363"/>
                <a:gd name="connsiteY0" fmla="*/ -76 h 1927219"/>
                <a:gd name="connsiteX1" fmla="*/ 2225151 w 2225363"/>
                <a:gd name="connsiteY1" fmla="*/ 1284740 h 1927219"/>
                <a:gd name="connsiteX2" fmla="*/ 1112469 w 2225363"/>
                <a:gd name="connsiteY2" fmla="*/ 1927144 h 1927219"/>
                <a:gd name="connsiteX3" fmla="*/ -213 w 2225363"/>
                <a:gd name="connsiteY3" fmla="*/ 1284740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-76"/>
                  </a:moveTo>
                  <a:cubicBezTo>
                    <a:pt x="917826" y="-76"/>
                    <a:pt x="1766132" y="489688"/>
                    <a:pt x="2225151" y="1284740"/>
                  </a:cubicBezTo>
                  <a:lnTo>
                    <a:pt x="1112469" y="1927144"/>
                  </a:lnTo>
                  <a:cubicBezTo>
                    <a:pt x="882955" y="1529628"/>
                    <a:pt x="458806" y="1284740"/>
                    <a:pt x="-213" y="12847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round/>
            </a:ln>
            <a:effectLst>
              <a:outerShdw blurRad="254000" sx="102000" sy="102000" algn="ctr" rotWithShape="0">
                <a:schemeClr val="bg1"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endParaRPr lang="fr-MA" sz="700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6FBFC30-1224-5FB4-DDC9-A4D764316ABA}"/>
                </a:ext>
              </a:extLst>
            </p:cNvPr>
            <p:cNvSpPr>
              <a:spLocks/>
            </p:cNvSpPr>
            <p:nvPr/>
          </p:nvSpPr>
          <p:spPr>
            <a:xfrm>
              <a:off x="5560568" y="3959918"/>
              <a:ext cx="867617" cy="1525321"/>
            </a:xfrm>
            <a:custGeom>
              <a:avLst/>
              <a:gdLst>
                <a:gd name="connsiteX0" fmla="*/ 1112469 w 1456953"/>
                <a:gd name="connsiteY0" fmla="*/ -76 h 2569635"/>
                <a:gd name="connsiteX1" fmla="*/ 1112469 w 1456953"/>
                <a:gd name="connsiteY1" fmla="*/ 2569560 h 2569635"/>
                <a:gd name="connsiteX2" fmla="*/ -213 w 1456953"/>
                <a:gd name="connsiteY2" fmla="*/ 1927146 h 2569635"/>
                <a:gd name="connsiteX3" fmla="*/ -213 w 1456953"/>
                <a:gd name="connsiteY3" fmla="*/ 642328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1112469" y="-76"/>
                  </a:moveTo>
                  <a:cubicBezTo>
                    <a:pt x="1571498" y="794976"/>
                    <a:pt x="1571498" y="1774508"/>
                    <a:pt x="1112469" y="2569560"/>
                  </a:cubicBezTo>
                  <a:lnTo>
                    <a:pt x="-213" y="1927146"/>
                  </a:lnTo>
                  <a:cubicBezTo>
                    <a:pt x="229292" y="1529630"/>
                    <a:pt x="229292" y="1039854"/>
                    <a:pt x="-213" y="642328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9B93AF0-7DE3-3CB1-9074-A5B354AB80F7}"/>
                </a:ext>
              </a:extLst>
            </p:cNvPr>
            <p:cNvSpPr>
              <a:spLocks/>
            </p:cNvSpPr>
            <p:nvPr/>
          </p:nvSpPr>
          <p:spPr>
            <a:xfrm>
              <a:off x="4897965" y="5103906"/>
              <a:ext cx="1325206" cy="1143993"/>
            </a:xfrm>
            <a:custGeom>
              <a:avLst/>
              <a:gdLst>
                <a:gd name="connsiteX0" fmla="*/ 2225151 w 2225363"/>
                <a:gd name="connsiteY0" fmla="*/ 642338 h 1927231"/>
                <a:gd name="connsiteX1" fmla="*/ -213 w 2225363"/>
                <a:gd name="connsiteY1" fmla="*/ 1927156 h 1927231"/>
                <a:gd name="connsiteX2" fmla="*/ -213 w 2225363"/>
                <a:gd name="connsiteY2" fmla="*/ 642338 h 1927231"/>
                <a:gd name="connsiteX3" fmla="*/ 1112469 w 2225363"/>
                <a:gd name="connsiteY3" fmla="*/ -76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642338"/>
                  </a:moveTo>
                  <a:cubicBezTo>
                    <a:pt x="1766132" y="1437380"/>
                    <a:pt x="917826" y="1927156"/>
                    <a:pt x="-213" y="1927156"/>
                  </a:cubicBezTo>
                  <a:lnTo>
                    <a:pt x="-213" y="642338"/>
                  </a:lnTo>
                  <a:cubicBezTo>
                    <a:pt x="458806" y="642338"/>
                    <a:pt x="882964" y="397450"/>
                    <a:pt x="1112469" y="-76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A9F0DCE-06B5-EB0F-2260-1D7D5040A81D}"/>
                </a:ext>
              </a:extLst>
            </p:cNvPr>
            <p:cNvSpPr>
              <a:spLocks/>
            </p:cNvSpPr>
            <p:nvPr/>
          </p:nvSpPr>
          <p:spPr>
            <a:xfrm>
              <a:off x="3572759" y="5103906"/>
              <a:ext cx="1325206" cy="1143993"/>
            </a:xfrm>
            <a:custGeom>
              <a:avLst/>
              <a:gdLst>
                <a:gd name="connsiteX0" fmla="*/ 2225151 w 2225363"/>
                <a:gd name="connsiteY0" fmla="*/ 1927156 h 1927231"/>
                <a:gd name="connsiteX1" fmla="*/ -213 w 2225363"/>
                <a:gd name="connsiteY1" fmla="*/ 642338 h 1927231"/>
                <a:gd name="connsiteX2" fmla="*/ 1112469 w 2225363"/>
                <a:gd name="connsiteY2" fmla="*/ -76 h 1927231"/>
                <a:gd name="connsiteX3" fmla="*/ 2225151 w 2225363"/>
                <a:gd name="connsiteY3" fmla="*/ 642338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1927156"/>
                  </a:moveTo>
                  <a:cubicBezTo>
                    <a:pt x="1307112" y="1927156"/>
                    <a:pt x="458806" y="1437380"/>
                    <a:pt x="-213" y="642338"/>
                  </a:cubicBezTo>
                  <a:lnTo>
                    <a:pt x="1112469" y="-76"/>
                  </a:lnTo>
                  <a:cubicBezTo>
                    <a:pt x="1341983" y="397450"/>
                    <a:pt x="1766132" y="642338"/>
                    <a:pt x="2225151" y="642338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2DBFB74-32B2-66EA-7ED7-114856C6B0F3}"/>
                </a:ext>
              </a:extLst>
            </p:cNvPr>
            <p:cNvSpPr>
              <a:spLocks/>
            </p:cNvSpPr>
            <p:nvPr/>
          </p:nvSpPr>
          <p:spPr>
            <a:xfrm>
              <a:off x="3367745" y="3959918"/>
              <a:ext cx="867617" cy="1525321"/>
            </a:xfrm>
            <a:custGeom>
              <a:avLst/>
              <a:gdLst>
                <a:gd name="connsiteX0" fmla="*/ 344059 w 1456953"/>
                <a:gd name="connsiteY0" fmla="*/ 2569560 h 2569635"/>
                <a:gd name="connsiteX1" fmla="*/ 344059 w 1456953"/>
                <a:gd name="connsiteY1" fmla="*/ -76 h 2569635"/>
                <a:gd name="connsiteX2" fmla="*/ 1456740 w 1456953"/>
                <a:gd name="connsiteY2" fmla="*/ 642328 h 2569635"/>
                <a:gd name="connsiteX3" fmla="*/ 1456740 w 1456953"/>
                <a:gd name="connsiteY3" fmla="*/ 1927146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344059" y="2569560"/>
                  </a:moveTo>
                  <a:cubicBezTo>
                    <a:pt x="-114970" y="1774508"/>
                    <a:pt x="-114970" y="794976"/>
                    <a:pt x="344059" y="-76"/>
                  </a:cubicBezTo>
                  <a:lnTo>
                    <a:pt x="1456740" y="642328"/>
                  </a:lnTo>
                  <a:cubicBezTo>
                    <a:pt x="1227226" y="1039854"/>
                    <a:pt x="1227226" y="1529630"/>
                    <a:pt x="1456740" y="1927146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96A52F-2362-2A3E-C293-218A8A82741E}"/>
                </a:ext>
              </a:extLst>
            </p:cNvPr>
            <p:cNvSpPr>
              <a:spLocks/>
            </p:cNvSpPr>
            <p:nvPr/>
          </p:nvSpPr>
          <p:spPr>
            <a:xfrm>
              <a:off x="3572759" y="3197258"/>
              <a:ext cx="1325206" cy="1143986"/>
            </a:xfrm>
            <a:custGeom>
              <a:avLst/>
              <a:gdLst>
                <a:gd name="connsiteX0" fmla="*/ -213 w 2225363"/>
                <a:gd name="connsiteY0" fmla="*/ 1284740 h 1927219"/>
                <a:gd name="connsiteX1" fmla="*/ 2225151 w 2225363"/>
                <a:gd name="connsiteY1" fmla="*/ -76 h 1927219"/>
                <a:gd name="connsiteX2" fmla="*/ 2225151 w 2225363"/>
                <a:gd name="connsiteY2" fmla="*/ 1284740 h 1927219"/>
                <a:gd name="connsiteX3" fmla="*/ 1112469 w 2225363"/>
                <a:gd name="connsiteY3" fmla="*/ 1927144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1284740"/>
                  </a:moveTo>
                  <a:cubicBezTo>
                    <a:pt x="458806" y="489688"/>
                    <a:pt x="1307112" y="-76"/>
                    <a:pt x="2225151" y="-76"/>
                  </a:cubicBezTo>
                  <a:lnTo>
                    <a:pt x="2225151" y="1284740"/>
                  </a:lnTo>
                  <a:cubicBezTo>
                    <a:pt x="1766132" y="1284740"/>
                    <a:pt x="1341974" y="1529628"/>
                    <a:pt x="1112469" y="1927144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</p:grpSp>
      <p:grpSp>
        <p:nvGrpSpPr>
          <p:cNvPr id="102" name="icons">
            <a:extLst>
              <a:ext uri="{FF2B5EF4-FFF2-40B4-BE49-F238E27FC236}">
                <a16:creationId xmlns:a16="http://schemas.microsoft.com/office/drawing/2014/main" id="{9F10E063-CC36-0C0A-BF55-C3D7486F630E}"/>
              </a:ext>
            </a:extLst>
          </p:cNvPr>
          <p:cNvGrpSpPr>
            <a:grpSpLocks/>
          </p:cNvGrpSpPr>
          <p:nvPr/>
        </p:nvGrpSpPr>
        <p:grpSpPr>
          <a:xfrm>
            <a:off x="567489" y="189525"/>
            <a:ext cx="1663031" cy="1435704"/>
            <a:chOff x="481296" y="341516"/>
            <a:chExt cx="3038541" cy="2738761"/>
          </a:xfrm>
        </p:grpSpPr>
        <p:pic>
          <p:nvPicPr>
            <p:cNvPr id="103" name="Graphic 102" descr="Calculator outline">
              <a:hlinkClick r:id="rId8" action="ppaction://hlinksldjump"/>
              <a:extLst>
                <a:ext uri="{FF2B5EF4-FFF2-40B4-BE49-F238E27FC236}">
                  <a16:creationId xmlns:a16="http://schemas.microsoft.com/office/drawing/2014/main" id="{40367299-4F2A-E896-9AF3-09FA64FBF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1296" y="1344986"/>
              <a:ext cx="775355" cy="775355"/>
            </a:xfrm>
            <a:prstGeom prst="rect">
              <a:avLst/>
            </a:prstGeom>
          </p:spPr>
        </p:pic>
        <p:pic>
          <p:nvPicPr>
            <p:cNvPr id="104" name="Graphic 103" descr="Bank with solid fill">
              <a:hlinkClick r:id="rId9" action="ppaction://hlinksldjump"/>
              <a:extLst>
                <a:ext uri="{FF2B5EF4-FFF2-40B4-BE49-F238E27FC236}">
                  <a16:creationId xmlns:a16="http://schemas.microsoft.com/office/drawing/2014/main" id="{95CA381F-1E22-BA10-0FED-7EB71FACB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9376" y="341516"/>
              <a:ext cx="775355" cy="775355"/>
            </a:xfrm>
            <a:prstGeom prst="rect">
              <a:avLst/>
            </a:prstGeom>
          </p:spPr>
        </p:pic>
        <p:pic>
          <p:nvPicPr>
            <p:cNvPr id="105" name="Graphic 104" descr="Coins outline">
              <a:hlinkClick r:id="rId5" action="ppaction://hlinksldjump"/>
              <a:extLst>
                <a:ext uri="{FF2B5EF4-FFF2-40B4-BE49-F238E27FC236}">
                  <a16:creationId xmlns:a16="http://schemas.microsoft.com/office/drawing/2014/main" id="{1E1C3EC4-BC64-EEC9-8B61-7867570F9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885914" y="1400600"/>
              <a:ext cx="633923" cy="633923"/>
            </a:xfrm>
            <a:prstGeom prst="rect">
              <a:avLst/>
            </a:prstGeom>
          </p:spPr>
        </p:pic>
        <p:pic>
          <p:nvPicPr>
            <p:cNvPr id="106" name="Graphic 105" descr="Supply And Demand outline">
              <a:hlinkClick r:id="rId7" action="ppaction://hlinksldjump"/>
              <a:extLst>
                <a:ext uri="{FF2B5EF4-FFF2-40B4-BE49-F238E27FC236}">
                  <a16:creationId xmlns:a16="http://schemas.microsoft.com/office/drawing/2014/main" id="{C50C39BE-264D-BAAD-F1BF-AA0D84BE2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207018" y="2391079"/>
              <a:ext cx="633922" cy="633922"/>
            </a:xfrm>
            <a:prstGeom prst="rect">
              <a:avLst/>
            </a:prstGeom>
          </p:spPr>
        </p:pic>
        <p:pic>
          <p:nvPicPr>
            <p:cNvPr id="107" name="Graphic 106" descr="Construction worker male outline">
              <a:hlinkClick r:id="rId6" action="ppaction://hlinksldjump"/>
              <a:extLst>
                <a:ext uri="{FF2B5EF4-FFF2-40B4-BE49-F238E27FC236}">
                  <a16:creationId xmlns:a16="http://schemas.microsoft.com/office/drawing/2014/main" id="{3BCCBF65-D809-D9BE-B03D-16CED3D6A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258278" y="2388163"/>
              <a:ext cx="692114" cy="692114"/>
            </a:xfrm>
            <a:prstGeom prst="rect">
              <a:avLst/>
            </a:prstGeom>
          </p:spPr>
        </p:pic>
        <p:pic>
          <p:nvPicPr>
            <p:cNvPr id="108" name="Graphic 107" descr="Checklist outline">
              <a:hlinkClick r:id="rId4" action="ppaction://hlinksldjump"/>
              <a:extLst>
                <a:ext uri="{FF2B5EF4-FFF2-40B4-BE49-F238E27FC236}">
                  <a16:creationId xmlns:a16="http://schemas.microsoft.com/office/drawing/2014/main" id="{3C360643-EEC6-4D4E-A49F-61EB775EB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166685" y="389093"/>
              <a:ext cx="659876" cy="659876"/>
            </a:xfrm>
            <a:prstGeom prst="rect">
              <a:avLst/>
            </a:prstGeom>
          </p:spPr>
        </p:pic>
      </p:grpSp>
      <p:sp useBgFill="1">
        <p:nvSpPr>
          <p:cNvPr id="109" name="Oval 108">
            <a:extLst>
              <a:ext uri="{FF2B5EF4-FFF2-40B4-BE49-F238E27FC236}">
                <a16:creationId xmlns:a16="http://schemas.microsoft.com/office/drawing/2014/main" id="{39046286-D3FF-683A-C57A-A31EBF7484A8}"/>
              </a:ext>
            </a:extLst>
          </p:cNvPr>
          <p:cNvSpPr/>
          <p:nvPr/>
        </p:nvSpPr>
        <p:spPr>
          <a:xfrm>
            <a:off x="1060891" y="612710"/>
            <a:ext cx="721097" cy="651736"/>
          </a:xfrm>
          <a:prstGeom prst="ellipse">
            <a:avLst/>
          </a:prstGeom>
          <a:ln>
            <a:solidFill>
              <a:srgbClr val="F0878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sz="700" b="1" dirty="0">
              <a:solidFill>
                <a:schemeClr val="tx1"/>
              </a:solidFill>
              <a:latin typeface="Aptos SemiBold" panose="020F0502020204030204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6DF8AFE-155B-A5AE-3FD3-B2D44495DB76}"/>
              </a:ext>
            </a:extLst>
          </p:cNvPr>
          <p:cNvGrpSpPr/>
          <p:nvPr/>
        </p:nvGrpSpPr>
        <p:grpSpPr>
          <a:xfrm>
            <a:off x="87729" y="61460"/>
            <a:ext cx="480291" cy="464550"/>
            <a:chOff x="4961527" y="3582185"/>
            <a:chExt cx="480291" cy="46455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DA4AE1F-39F3-1F7D-4AC9-D182AAD88A84}"/>
                </a:ext>
              </a:extLst>
            </p:cNvPr>
            <p:cNvSpPr/>
            <p:nvPr/>
          </p:nvSpPr>
          <p:spPr>
            <a:xfrm>
              <a:off x="4961527" y="3582185"/>
              <a:ext cx="480291" cy="464550"/>
            </a:xfrm>
            <a:prstGeom prst="ellipse">
              <a:avLst/>
            </a:prstGeom>
            <a:solidFill>
              <a:srgbClr val="FDEBD0"/>
            </a:solidFill>
            <a:ln>
              <a:solidFill>
                <a:srgbClr val="F0878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 b="1" dirty="0">
                <a:solidFill>
                  <a:schemeClr val="tx1"/>
                </a:solidFill>
                <a:latin typeface="Aptos SemiBold" panose="020F0502020204030204" pitchFamily="34" charset="0"/>
              </a:endParaRPr>
            </a:p>
          </p:txBody>
        </p:sp>
        <p:pic>
          <p:nvPicPr>
            <p:cNvPr id="112" name="Graphic 111" descr="Anger Symbol outline">
              <a:extLst>
                <a:ext uri="{FF2B5EF4-FFF2-40B4-BE49-F238E27FC236}">
                  <a16:creationId xmlns:a16="http://schemas.microsoft.com/office/drawing/2014/main" id="{570D4448-F6BD-F0BC-D9B5-32FF395BC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046916" y="3659704"/>
              <a:ext cx="308982" cy="308982"/>
            </a:xfrm>
            <a:prstGeom prst="rect">
              <a:avLst/>
            </a:prstGeom>
          </p:spPr>
        </p:pic>
      </p:grp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B9079954-0D26-7CAA-ABB8-DE72C36B03B9}"/>
              </a:ext>
            </a:extLst>
          </p:cNvPr>
          <p:cNvSpPr/>
          <p:nvPr/>
        </p:nvSpPr>
        <p:spPr>
          <a:xfrm>
            <a:off x="2363400" y="1293862"/>
            <a:ext cx="9163397" cy="5911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3F0C9EE-0DD8-33FA-27D3-4E021315DB58}"/>
              </a:ext>
            </a:extLst>
          </p:cNvPr>
          <p:cNvSpPr/>
          <p:nvPr/>
        </p:nvSpPr>
        <p:spPr>
          <a:xfrm>
            <a:off x="2632668" y="1438328"/>
            <a:ext cx="8681776" cy="299850"/>
          </a:xfrm>
          <a:prstGeom prst="roundRect">
            <a:avLst>
              <a:gd name="adj" fmla="val 50000"/>
            </a:avLst>
          </a:prstGeom>
          <a:solidFill>
            <a:srgbClr val="FDEBD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5991040-6955-5DB1-12EC-CCB6E619F640}"/>
              </a:ext>
            </a:extLst>
          </p:cNvPr>
          <p:cNvGrpSpPr/>
          <p:nvPr/>
        </p:nvGrpSpPr>
        <p:grpSpPr>
          <a:xfrm>
            <a:off x="2411907" y="1426495"/>
            <a:ext cx="1440000" cy="2754908"/>
            <a:chOff x="2411907" y="1426495"/>
            <a:chExt cx="1440000" cy="2754908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90E2F546-5379-7F83-7C35-4A13655D0F0E}"/>
                </a:ext>
              </a:extLst>
            </p:cNvPr>
            <p:cNvGrpSpPr/>
            <p:nvPr/>
          </p:nvGrpSpPr>
          <p:grpSpPr>
            <a:xfrm>
              <a:off x="2411907" y="1426495"/>
              <a:ext cx="1440000" cy="2754908"/>
              <a:chOff x="2411907" y="1426495"/>
              <a:chExt cx="1440000" cy="2754908"/>
            </a:xfrm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39C912F-FFE7-4313-1E33-E1D9B43DE21F}"/>
                  </a:ext>
                </a:extLst>
              </p:cNvPr>
              <p:cNvSpPr/>
              <p:nvPr/>
            </p:nvSpPr>
            <p:spPr>
              <a:xfrm>
                <a:off x="2411907" y="2741403"/>
                <a:ext cx="1440000" cy="1440000"/>
              </a:xfrm>
              <a:custGeom>
                <a:avLst/>
                <a:gdLst>
                  <a:gd name="connsiteX0" fmla="*/ 450000 w 900000"/>
                  <a:gd name="connsiteY0" fmla="*/ 59353 h 864000"/>
                  <a:gd name="connsiteX1" fmla="*/ 356285 w 900000"/>
                  <a:gd name="connsiteY1" fmla="*/ 124839 h 864000"/>
                  <a:gd name="connsiteX2" fmla="*/ 450000 w 900000"/>
                  <a:gd name="connsiteY2" fmla="*/ 190325 h 864000"/>
                  <a:gd name="connsiteX3" fmla="*/ 543715 w 900000"/>
                  <a:gd name="connsiteY3" fmla="*/ 124839 h 864000"/>
                  <a:gd name="connsiteX4" fmla="*/ 450000 w 900000"/>
                  <a:gd name="connsiteY4" fmla="*/ 59353 h 864000"/>
                  <a:gd name="connsiteX5" fmla="*/ 450000 w 900000"/>
                  <a:gd name="connsiteY5" fmla="*/ 0 h 864000"/>
                  <a:gd name="connsiteX6" fmla="*/ 900000 w 900000"/>
                  <a:gd name="connsiteY6" fmla="*/ 432000 h 864000"/>
                  <a:gd name="connsiteX7" fmla="*/ 450000 w 900000"/>
                  <a:gd name="connsiteY7" fmla="*/ 864000 h 864000"/>
                  <a:gd name="connsiteX8" fmla="*/ 0 w 900000"/>
                  <a:gd name="connsiteY8" fmla="*/ 432000 h 864000"/>
                  <a:gd name="connsiteX9" fmla="*/ 450000 w 900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0000" h="864000">
                    <a:moveTo>
                      <a:pt x="450000" y="59353"/>
                    </a:moveTo>
                    <a:cubicBezTo>
                      <a:pt x="398243" y="59353"/>
                      <a:pt x="356285" y="88672"/>
                      <a:pt x="356285" y="124839"/>
                    </a:cubicBezTo>
                    <a:cubicBezTo>
                      <a:pt x="356285" y="161006"/>
                      <a:pt x="398243" y="190325"/>
                      <a:pt x="450000" y="190325"/>
                    </a:cubicBezTo>
                    <a:cubicBezTo>
                      <a:pt x="501757" y="190325"/>
                      <a:pt x="543715" y="161006"/>
                      <a:pt x="543715" y="124839"/>
                    </a:cubicBezTo>
                    <a:cubicBezTo>
                      <a:pt x="543715" y="88672"/>
                      <a:pt x="501757" y="59353"/>
                      <a:pt x="450000" y="59353"/>
                    </a:cubicBezTo>
                    <a:close/>
                    <a:moveTo>
                      <a:pt x="450000" y="0"/>
                    </a:moveTo>
                    <a:cubicBezTo>
                      <a:pt x="698528" y="0"/>
                      <a:pt x="900000" y="193413"/>
                      <a:pt x="900000" y="432000"/>
                    </a:cubicBezTo>
                    <a:cubicBezTo>
                      <a:pt x="900000" y="670587"/>
                      <a:pt x="698528" y="864000"/>
                      <a:pt x="450000" y="864000"/>
                    </a:cubicBezTo>
                    <a:cubicBezTo>
                      <a:pt x="201472" y="864000"/>
                      <a:pt x="0" y="670587"/>
                      <a:pt x="0" y="432000"/>
                    </a:cubicBezTo>
                    <a:cubicBezTo>
                      <a:pt x="0" y="193413"/>
                      <a:pt x="201472" y="0"/>
                      <a:pt x="4500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alpha val="76000"/>
                    </a:schemeClr>
                  </a:gs>
                  <a:gs pos="50000">
                    <a:srgbClr val="F8FAB4"/>
                  </a:gs>
                  <a:gs pos="100000">
                    <a:schemeClr val="accent5">
                      <a:lumMod val="20000"/>
                      <a:lumOff val="80000"/>
                      <a:alpha val="74000"/>
                    </a:scheme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83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outerShdw blurRad="152400" dist="317500" dir="5400000" sx="90000" sy="-19000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MA" sz="2800" dirty="0"/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26E47FC-292F-A998-4377-C72892D9DB9F}"/>
                  </a:ext>
                </a:extLst>
              </p:cNvPr>
              <p:cNvGrpSpPr/>
              <p:nvPr/>
            </p:nvGrpSpPr>
            <p:grpSpPr>
              <a:xfrm>
                <a:off x="2983607" y="1426495"/>
                <a:ext cx="306673" cy="299851"/>
                <a:chOff x="2953127" y="1338379"/>
                <a:chExt cx="389163" cy="399800"/>
              </a:xfrm>
            </p:grpSpPr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04256903-A4D6-EA55-F8C8-62889A5A4826}"/>
                    </a:ext>
                  </a:extLst>
                </p:cNvPr>
                <p:cNvSpPr/>
                <p:nvPr/>
              </p:nvSpPr>
              <p:spPr>
                <a:xfrm>
                  <a:off x="2953127" y="1338379"/>
                  <a:ext cx="389163" cy="399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C1D2E5BC-B409-181B-779E-7F5B7E43B70D}"/>
                    </a:ext>
                  </a:extLst>
                </p:cNvPr>
                <p:cNvSpPr/>
                <p:nvPr/>
              </p:nvSpPr>
              <p:spPr>
                <a:xfrm>
                  <a:off x="3015345" y="1398131"/>
                  <a:ext cx="264725" cy="254257"/>
                </a:xfrm>
                <a:prstGeom prst="ellipse">
                  <a:avLst/>
                </a:prstGeom>
                <a:solidFill>
                  <a:srgbClr val="F8FAB4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innerShdw blurRad="63500" dist="50800" dir="16200000">
                    <a:schemeClr val="bg1">
                      <a:alpha val="30000"/>
                    </a:scheme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 dirty="0"/>
                </a:p>
              </p:txBody>
            </p:sp>
          </p:grp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C6D44ECF-59CF-18CF-04AD-2E262AB1300D}"/>
                  </a:ext>
                </a:extLst>
              </p:cNvPr>
              <p:cNvCxnSpPr>
                <a:cxnSpLocks/>
                <a:stCxn id="123" idx="4"/>
                <a:endCxn id="122" idx="5"/>
              </p:cNvCxnSpPr>
              <p:nvPr/>
            </p:nvCxnSpPr>
            <p:spPr>
              <a:xfrm flipH="1">
                <a:off x="3131907" y="1726346"/>
                <a:ext cx="5037" cy="10150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D5BF5E4-0993-81B9-ED9E-25D9D1FAEB5A}"/>
                </a:ext>
              </a:extLst>
            </p:cNvPr>
            <p:cNvSpPr txBox="1"/>
            <p:nvPr/>
          </p:nvSpPr>
          <p:spPr>
            <a:xfrm>
              <a:off x="2632668" y="3164804"/>
              <a:ext cx="8799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ADD TEXT</a:t>
              </a:r>
              <a:endParaRPr lang="fr-MA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457A0C3-9883-A137-8C70-CBB56B14DDBE}"/>
              </a:ext>
            </a:extLst>
          </p:cNvPr>
          <p:cNvGrpSpPr/>
          <p:nvPr/>
        </p:nvGrpSpPr>
        <p:grpSpPr>
          <a:xfrm>
            <a:off x="4170255" y="1411426"/>
            <a:ext cx="1440000" cy="3990334"/>
            <a:chOff x="4170255" y="1411426"/>
            <a:chExt cx="1440000" cy="399033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2560B026-88AD-0910-43C4-BCB940EBD192}"/>
                </a:ext>
              </a:extLst>
            </p:cNvPr>
            <p:cNvGrpSpPr/>
            <p:nvPr/>
          </p:nvGrpSpPr>
          <p:grpSpPr>
            <a:xfrm>
              <a:off x="4170255" y="1411426"/>
              <a:ext cx="1440000" cy="3990334"/>
              <a:chOff x="4170255" y="1411426"/>
              <a:chExt cx="1440000" cy="3990334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A367AB1E-6B10-551E-2B61-6F074ADF3184}"/>
                  </a:ext>
                </a:extLst>
              </p:cNvPr>
              <p:cNvSpPr/>
              <p:nvPr/>
            </p:nvSpPr>
            <p:spPr>
              <a:xfrm>
                <a:off x="4170255" y="3961760"/>
                <a:ext cx="1440000" cy="1440000"/>
              </a:xfrm>
              <a:custGeom>
                <a:avLst/>
                <a:gdLst>
                  <a:gd name="connsiteX0" fmla="*/ 450000 w 900000"/>
                  <a:gd name="connsiteY0" fmla="*/ 59353 h 864000"/>
                  <a:gd name="connsiteX1" fmla="*/ 356285 w 900000"/>
                  <a:gd name="connsiteY1" fmla="*/ 124839 h 864000"/>
                  <a:gd name="connsiteX2" fmla="*/ 450000 w 900000"/>
                  <a:gd name="connsiteY2" fmla="*/ 190325 h 864000"/>
                  <a:gd name="connsiteX3" fmla="*/ 543715 w 900000"/>
                  <a:gd name="connsiteY3" fmla="*/ 124839 h 864000"/>
                  <a:gd name="connsiteX4" fmla="*/ 450000 w 900000"/>
                  <a:gd name="connsiteY4" fmla="*/ 59353 h 864000"/>
                  <a:gd name="connsiteX5" fmla="*/ 450000 w 900000"/>
                  <a:gd name="connsiteY5" fmla="*/ 0 h 864000"/>
                  <a:gd name="connsiteX6" fmla="*/ 900000 w 900000"/>
                  <a:gd name="connsiteY6" fmla="*/ 432000 h 864000"/>
                  <a:gd name="connsiteX7" fmla="*/ 450000 w 900000"/>
                  <a:gd name="connsiteY7" fmla="*/ 864000 h 864000"/>
                  <a:gd name="connsiteX8" fmla="*/ 0 w 900000"/>
                  <a:gd name="connsiteY8" fmla="*/ 432000 h 864000"/>
                  <a:gd name="connsiteX9" fmla="*/ 450000 w 900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0000" h="864000">
                    <a:moveTo>
                      <a:pt x="450000" y="59353"/>
                    </a:moveTo>
                    <a:cubicBezTo>
                      <a:pt x="398243" y="59353"/>
                      <a:pt x="356285" y="88672"/>
                      <a:pt x="356285" y="124839"/>
                    </a:cubicBezTo>
                    <a:cubicBezTo>
                      <a:pt x="356285" y="161006"/>
                      <a:pt x="398243" y="190325"/>
                      <a:pt x="450000" y="190325"/>
                    </a:cubicBezTo>
                    <a:cubicBezTo>
                      <a:pt x="501757" y="190325"/>
                      <a:pt x="543715" y="161006"/>
                      <a:pt x="543715" y="124839"/>
                    </a:cubicBezTo>
                    <a:cubicBezTo>
                      <a:pt x="543715" y="88672"/>
                      <a:pt x="501757" y="59353"/>
                      <a:pt x="450000" y="59353"/>
                    </a:cubicBezTo>
                    <a:close/>
                    <a:moveTo>
                      <a:pt x="450000" y="0"/>
                    </a:moveTo>
                    <a:cubicBezTo>
                      <a:pt x="698528" y="0"/>
                      <a:pt x="900000" y="193413"/>
                      <a:pt x="900000" y="432000"/>
                    </a:cubicBezTo>
                    <a:cubicBezTo>
                      <a:pt x="900000" y="670587"/>
                      <a:pt x="698528" y="864000"/>
                      <a:pt x="450000" y="864000"/>
                    </a:cubicBezTo>
                    <a:cubicBezTo>
                      <a:pt x="201472" y="864000"/>
                      <a:pt x="0" y="670587"/>
                      <a:pt x="0" y="432000"/>
                    </a:cubicBezTo>
                    <a:cubicBezTo>
                      <a:pt x="0" y="193413"/>
                      <a:pt x="201472" y="0"/>
                      <a:pt x="4500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rgbClr val="F8FAB4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83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outerShdw blurRad="152400" dist="317500" dir="5400000" sx="90000" sy="-19000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MA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227111D-1814-45B8-32AB-A8E09F3C3140}"/>
                  </a:ext>
                </a:extLst>
              </p:cNvPr>
              <p:cNvGrpSpPr/>
              <p:nvPr/>
            </p:nvGrpSpPr>
            <p:grpSpPr>
              <a:xfrm>
                <a:off x="4742881" y="1411426"/>
                <a:ext cx="306673" cy="299851"/>
                <a:chOff x="2953127" y="1338379"/>
                <a:chExt cx="389163" cy="399800"/>
              </a:xfrm>
            </p:grpSpPr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8F009F5C-D2C5-F0BF-838B-D3A6D54309A1}"/>
                    </a:ext>
                  </a:extLst>
                </p:cNvPr>
                <p:cNvSpPr/>
                <p:nvPr/>
              </p:nvSpPr>
              <p:spPr>
                <a:xfrm>
                  <a:off x="2953127" y="1338379"/>
                  <a:ext cx="389163" cy="399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F022FC3F-EEAE-D305-94D6-57086FE4BA40}"/>
                    </a:ext>
                  </a:extLst>
                </p:cNvPr>
                <p:cNvSpPr/>
                <p:nvPr/>
              </p:nvSpPr>
              <p:spPr>
                <a:xfrm>
                  <a:off x="3015345" y="1398131"/>
                  <a:ext cx="264725" cy="254257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innerShdw blurRad="63500" dist="50800" dir="16200000">
                    <a:schemeClr val="bg1">
                      <a:alpha val="30000"/>
                    </a:scheme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 dirty="0"/>
                </a:p>
              </p:txBody>
            </p:sp>
          </p:grp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333C0F42-426B-4044-65BD-44F82DB21E37}"/>
                  </a:ext>
                </a:extLst>
              </p:cNvPr>
              <p:cNvCxnSpPr>
                <a:stCxn id="127" idx="4"/>
                <a:endCxn id="118" idx="5"/>
              </p:cNvCxnSpPr>
              <p:nvPr/>
            </p:nvCxnSpPr>
            <p:spPr>
              <a:xfrm flipH="1">
                <a:off x="4890255" y="1711277"/>
                <a:ext cx="5963" cy="225048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E2C20DB-11F1-BBFC-C355-3A59D0E05618}"/>
                </a:ext>
              </a:extLst>
            </p:cNvPr>
            <p:cNvSpPr txBox="1"/>
            <p:nvPr/>
          </p:nvSpPr>
          <p:spPr>
            <a:xfrm>
              <a:off x="4351941" y="4375550"/>
              <a:ext cx="8799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ADD TEXT</a:t>
              </a:r>
              <a:endParaRPr lang="fr-MA" dirty="0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C8EE1C0-6F55-5FEB-7B14-3E9A0CC31EB4}"/>
              </a:ext>
            </a:extLst>
          </p:cNvPr>
          <p:cNvGrpSpPr/>
          <p:nvPr/>
        </p:nvGrpSpPr>
        <p:grpSpPr>
          <a:xfrm>
            <a:off x="5861747" y="1404661"/>
            <a:ext cx="1440000" cy="4630718"/>
            <a:chOff x="5861747" y="1404661"/>
            <a:chExt cx="1440000" cy="463071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29FB03EB-5585-A05D-A219-A823860E5009}"/>
                </a:ext>
              </a:extLst>
            </p:cNvPr>
            <p:cNvGrpSpPr/>
            <p:nvPr/>
          </p:nvGrpSpPr>
          <p:grpSpPr>
            <a:xfrm>
              <a:off x="5861747" y="1404661"/>
              <a:ext cx="1440000" cy="4630718"/>
              <a:chOff x="5861747" y="1404661"/>
              <a:chExt cx="1440000" cy="4630718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9AC6972-6732-7A97-EA40-02ADE1F430FD}"/>
                  </a:ext>
                </a:extLst>
              </p:cNvPr>
              <p:cNvSpPr/>
              <p:nvPr/>
            </p:nvSpPr>
            <p:spPr>
              <a:xfrm>
                <a:off x="5861747" y="4595379"/>
                <a:ext cx="1440000" cy="1440000"/>
              </a:xfrm>
              <a:custGeom>
                <a:avLst/>
                <a:gdLst>
                  <a:gd name="connsiteX0" fmla="*/ 450000 w 900000"/>
                  <a:gd name="connsiteY0" fmla="*/ 59353 h 864000"/>
                  <a:gd name="connsiteX1" fmla="*/ 356285 w 900000"/>
                  <a:gd name="connsiteY1" fmla="*/ 124839 h 864000"/>
                  <a:gd name="connsiteX2" fmla="*/ 450000 w 900000"/>
                  <a:gd name="connsiteY2" fmla="*/ 190325 h 864000"/>
                  <a:gd name="connsiteX3" fmla="*/ 543715 w 900000"/>
                  <a:gd name="connsiteY3" fmla="*/ 124839 h 864000"/>
                  <a:gd name="connsiteX4" fmla="*/ 450000 w 900000"/>
                  <a:gd name="connsiteY4" fmla="*/ 59353 h 864000"/>
                  <a:gd name="connsiteX5" fmla="*/ 450000 w 900000"/>
                  <a:gd name="connsiteY5" fmla="*/ 0 h 864000"/>
                  <a:gd name="connsiteX6" fmla="*/ 900000 w 900000"/>
                  <a:gd name="connsiteY6" fmla="*/ 432000 h 864000"/>
                  <a:gd name="connsiteX7" fmla="*/ 450000 w 900000"/>
                  <a:gd name="connsiteY7" fmla="*/ 864000 h 864000"/>
                  <a:gd name="connsiteX8" fmla="*/ 0 w 900000"/>
                  <a:gd name="connsiteY8" fmla="*/ 432000 h 864000"/>
                  <a:gd name="connsiteX9" fmla="*/ 450000 w 900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0000" h="864000">
                    <a:moveTo>
                      <a:pt x="450000" y="59353"/>
                    </a:moveTo>
                    <a:cubicBezTo>
                      <a:pt x="398243" y="59353"/>
                      <a:pt x="356285" y="88672"/>
                      <a:pt x="356285" y="124839"/>
                    </a:cubicBezTo>
                    <a:cubicBezTo>
                      <a:pt x="356285" y="161006"/>
                      <a:pt x="398243" y="190325"/>
                      <a:pt x="450000" y="190325"/>
                    </a:cubicBezTo>
                    <a:cubicBezTo>
                      <a:pt x="501757" y="190325"/>
                      <a:pt x="543715" y="161006"/>
                      <a:pt x="543715" y="124839"/>
                    </a:cubicBezTo>
                    <a:cubicBezTo>
                      <a:pt x="543715" y="88672"/>
                      <a:pt x="501757" y="59353"/>
                      <a:pt x="450000" y="59353"/>
                    </a:cubicBezTo>
                    <a:close/>
                    <a:moveTo>
                      <a:pt x="450000" y="0"/>
                    </a:moveTo>
                    <a:cubicBezTo>
                      <a:pt x="698528" y="0"/>
                      <a:pt x="900000" y="193413"/>
                      <a:pt x="900000" y="432000"/>
                    </a:cubicBezTo>
                    <a:cubicBezTo>
                      <a:pt x="900000" y="670587"/>
                      <a:pt x="698528" y="864000"/>
                      <a:pt x="450000" y="864000"/>
                    </a:cubicBezTo>
                    <a:cubicBezTo>
                      <a:pt x="201472" y="864000"/>
                      <a:pt x="0" y="670587"/>
                      <a:pt x="0" y="432000"/>
                    </a:cubicBezTo>
                    <a:cubicBezTo>
                      <a:pt x="0" y="193413"/>
                      <a:pt x="201472" y="0"/>
                      <a:pt x="4500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alpha val="76000"/>
                    </a:schemeClr>
                  </a:gs>
                  <a:gs pos="50000">
                    <a:schemeClr val="bg2">
                      <a:lumMod val="75000"/>
                    </a:schemeClr>
                  </a:gs>
                  <a:gs pos="100000">
                    <a:schemeClr val="tx2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83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outerShdw blurRad="152400" dist="317500" dir="5400000" sx="90000" sy="-19000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MA"/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29FEF3E-DCF1-399A-1D74-A095ADB93D1B}"/>
                  </a:ext>
                </a:extLst>
              </p:cNvPr>
              <p:cNvGrpSpPr/>
              <p:nvPr/>
            </p:nvGrpSpPr>
            <p:grpSpPr>
              <a:xfrm>
                <a:off x="6446918" y="1404661"/>
                <a:ext cx="306673" cy="299851"/>
                <a:chOff x="2953127" y="1338379"/>
                <a:chExt cx="389163" cy="399800"/>
              </a:xfrm>
            </p:grpSpPr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25E3F5F9-12C2-2A88-C8E9-8DB93DF69E28}"/>
                    </a:ext>
                  </a:extLst>
                </p:cNvPr>
                <p:cNvSpPr/>
                <p:nvPr/>
              </p:nvSpPr>
              <p:spPr>
                <a:xfrm>
                  <a:off x="2953127" y="1338379"/>
                  <a:ext cx="389163" cy="399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10E08BB6-F4FA-59A8-A903-62E92809BA5E}"/>
                    </a:ext>
                  </a:extLst>
                </p:cNvPr>
                <p:cNvSpPr/>
                <p:nvPr/>
              </p:nvSpPr>
              <p:spPr>
                <a:xfrm>
                  <a:off x="3015345" y="1398131"/>
                  <a:ext cx="264725" cy="254257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innerShdw blurRad="63500" dist="50800" dir="16200000">
                    <a:schemeClr val="bg1">
                      <a:alpha val="30000"/>
                    </a:scheme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 dirty="0"/>
                </a:p>
              </p:txBody>
            </p:sp>
          </p:grp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1C42D62-1A17-6712-1E15-936B00A7556C}"/>
                  </a:ext>
                </a:extLst>
              </p:cNvPr>
              <p:cNvCxnSpPr>
                <a:cxnSpLocks/>
                <a:stCxn id="130" idx="4"/>
                <a:endCxn id="119" idx="5"/>
              </p:cNvCxnSpPr>
              <p:nvPr/>
            </p:nvCxnSpPr>
            <p:spPr>
              <a:xfrm flipH="1">
                <a:off x="6581747" y="1704512"/>
                <a:ext cx="18508" cy="289086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D3DC5DB-E170-F014-35CB-2015E860463F}"/>
                </a:ext>
              </a:extLst>
            </p:cNvPr>
            <p:cNvSpPr txBox="1"/>
            <p:nvPr/>
          </p:nvSpPr>
          <p:spPr>
            <a:xfrm>
              <a:off x="6138068" y="5021881"/>
              <a:ext cx="8799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ADD TEXT</a:t>
              </a:r>
              <a:endParaRPr lang="fr-MA" dirty="0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874612B-7EBB-A99E-CB00-2533FDBC3805}"/>
              </a:ext>
            </a:extLst>
          </p:cNvPr>
          <p:cNvGrpSpPr/>
          <p:nvPr/>
        </p:nvGrpSpPr>
        <p:grpSpPr>
          <a:xfrm>
            <a:off x="7614208" y="1411426"/>
            <a:ext cx="1440000" cy="3193378"/>
            <a:chOff x="7614208" y="1411426"/>
            <a:chExt cx="1440000" cy="319337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61363127-D166-E078-40F2-AE4BF1EBBCDE}"/>
                </a:ext>
              </a:extLst>
            </p:cNvPr>
            <p:cNvGrpSpPr/>
            <p:nvPr/>
          </p:nvGrpSpPr>
          <p:grpSpPr>
            <a:xfrm>
              <a:off x="7614208" y="1411426"/>
              <a:ext cx="1440000" cy="3193378"/>
              <a:chOff x="7614208" y="1411426"/>
              <a:chExt cx="1440000" cy="3193378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1BB6F93-8F37-FC6D-82ED-4E6A7B4DDD54}"/>
                  </a:ext>
                </a:extLst>
              </p:cNvPr>
              <p:cNvSpPr/>
              <p:nvPr/>
            </p:nvSpPr>
            <p:spPr>
              <a:xfrm>
                <a:off x="7614208" y="3164804"/>
                <a:ext cx="1440000" cy="1440000"/>
              </a:xfrm>
              <a:custGeom>
                <a:avLst/>
                <a:gdLst>
                  <a:gd name="connsiteX0" fmla="*/ 450000 w 900000"/>
                  <a:gd name="connsiteY0" fmla="*/ 59353 h 864000"/>
                  <a:gd name="connsiteX1" fmla="*/ 356285 w 900000"/>
                  <a:gd name="connsiteY1" fmla="*/ 124839 h 864000"/>
                  <a:gd name="connsiteX2" fmla="*/ 450000 w 900000"/>
                  <a:gd name="connsiteY2" fmla="*/ 190325 h 864000"/>
                  <a:gd name="connsiteX3" fmla="*/ 543715 w 900000"/>
                  <a:gd name="connsiteY3" fmla="*/ 124839 h 864000"/>
                  <a:gd name="connsiteX4" fmla="*/ 450000 w 900000"/>
                  <a:gd name="connsiteY4" fmla="*/ 59353 h 864000"/>
                  <a:gd name="connsiteX5" fmla="*/ 450000 w 900000"/>
                  <a:gd name="connsiteY5" fmla="*/ 0 h 864000"/>
                  <a:gd name="connsiteX6" fmla="*/ 900000 w 900000"/>
                  <a:gd name="connsiteY6" fmla="*/ 432000 h 864000"/>
                  <a:gd name="connsiteX7" fmla="*/ 450000 w 900000"/>
                  <a:gd name="connsiteY7" fmla="*/ 864000 h 864000"/>
                  <a:gd name="connsiteX8" fmla="*/ 0 w 900000"/>
                  <a:gd name="connsiteY8" fmla="*/ 432000 h 864000"/>
                  <a:gd name="connsiteX9" fmla="*/ 450000 w 900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0000" h="864000">
                    <a:moveTo>
                      <a:pt x="450000" y="59353"/>
                    </a:moveTo>
                    <a:cubicBezTo>
                      <a:pt x="398243" y="59353"/>
                      <a:pt x="356285" y="88672"/>
                      <a:pt x="356285" y="124839"/>
                    </a:cubicBezTo>
                    <a:cubicBezTo>
                      <a:pt x="356285" y="161006"/>
                      <a:pt x="398243" y="190325"/>
                      <a:pt x="450000" y="190325"/>
                    </a:cubicBezTo>
                    <a:cubicBezTo>
                      <a:pt x="501757" y="190325"/>
                      <a:pt x="543715" y="161006"/>
                      <a:pt x="543715" y="124839"/>
                    </a:cubicBezTo>
                    <a:cubicBezTo>
                      <a:pt x="543715" y="88672"/>
                      <a:pt x="501757" y="59353"/>
                      <a:pt x="450000" y="59353"/>
                    </a:cubicBezTo>
                    <a:close/>
                    <a:moveTo>
                      <a:pt x="450000" y="0"/>
                    </a:moveTo>
                    <a:cubicBezTo>
                      <a:pt x="698528" y="0"/>
                      <a:pt x="900000" y="193413"/>
                      <a:pt x="900000" y="432000"/>
                    </a:cubicBezTo>
                    <a:cubicBezTo>
                      <a:pt x="900000" y="670587"/>
                      <a:pt x="698528" y="864000"/>
                      <a:pt x="450000" y="864000"/>
                    </a:cubicBezTo>
                    <a:cubicBezTo>
                      <a:pt x="201472" y="864000"/>
                      <a:pt x="0" y="670587"/>
                      <a:pt x="0" y="432000"/>
                    </a:cubicBezTo>
                    <a:cubicBezTo>
                      <a:pt x="0" y="193413"/>
                      <a:pt x="201472" y="0"/>
                      <a:pt x="4500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7A7"/>
                  </a:gs>
                  <a:gs pos="50000">
                    <a:srgbClr val="FF0000">
                      <a:alpha val="40000"/>
                    </a:srgb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83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outerShdw blurRad="152400" dist="317500" dir="5400000" sx="90000" sy="-19000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MA" dirty="0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DB3DAA98-F607-3D7F-6D54-8736AF133EA9}"/>
                  </a:ext>
                </a:extLst>
              </p:cNvPr>
              <p:cNvGrpSpPr/>
              <p:nvPr/>
            </p:nvGrpSpPr>
            <p:grpSpPr>
              <a:xfrm>
                <a:off x="8180872" y="1411426"/>
                <a:ext cx="306673" cy="299851"/>
                <a:chOff x="2953127" y="1338379"/>
                <a:chExt cx="389163" cy="399800"/>
              </a:xfrm>
            </p:grpSpPr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48C5C709-E656-0331-D522-809225EC61AB}"/>
                    </a:ext>
                  </a:extLst>
                </p:cNvPr>
                <p:cNvSpPr/>
                <p:nvPr/>
              </p:nvSpPr>
              <p:spPr>
                <a:xfrm>
                  <a:off x="2953127" y="1338379"/>
                  <a:ext cx="389163" cy="399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2B8D4C1D-65A0-4283-61D6-68B4076711F5}"/>
                    </a:ext>
                  </a:extLst>
                </p:cNvPr>
                <p:cNvSpPr/>
                <p:nvPr/>
              </p:nvSpPr>
              <p:spPr>
                <a:xfrm>
                  <a:off x="3015345" y="1398131"/>
                  <a:ext cx="264725" cy="254257"/>
                </a:xfrm>
                <a:prstGeom prst="ellipse">
                  <a:avLst/>
                </a:prstGeom>
                <a:solidFill>
                  <a:srgbClr val="F0878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innerShdw blurRad="63500" dist="50800" dir="16200000">
                    <a:schemeClr val="bg1">
                      <a:alpha val="30000"/>
                    </a:scheme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 dirty="0"/>
                </a:p>
              </p:txBody>
            </p:sp>
          </p:grp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05D8A61E-2E47-C5B7-C148-1F681451431A}"/>
                  </a:ext>
                </a:extLst>
              </p:cNvPr>
              <p:cNvCxnSpPr>
                <a:stCxn id="133" idx="4"/>
                <a:endCxn id="120" idx="5"/>
              </p:cNvCxnSpPr>
              <p:nvPr/>
            </p:nvCxnSpPr>
            <p:spPr>
              <a:xfrm flipH="1">
                <a:off x="8334208" y="1711277"/>
                <a:ext cx="1" cy="145352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8F6F57F-B65B-EBDC-8AD9-67F5B127A7EE}"/>
                </a:ext>
              </a:extLst>
            </p:cNvPr>
            <p:cNvSpPr txBox="1"/>
            <p:nvPr/>
          </p:nvSpPr>
          <p:spPr>
            <a:xfrm>
              <a:off x="7817961" y="3561638"/>
              <a:ext cx="8799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ADD TEXT</a:t>
              </a:r>
              <a:endParaRPr lang="fr-MA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2729A5C-074B-1D21-D9BC-B073B242B45B}"/>
              </a:ext>
            </a:extLst>
          </p:cNvPr>
          <p:cNvGrpSpPr/>
          <p:nvPr/>
        </p:nvGrpSpPr>
        <p:grpSpPr>
          <a:xfrm>
            <a:off x="9711855" y="1425811"/>
            <a:ext cx="1440000" cy="4498327"/>
            <a:chOff x="9711855" y="1425811"/>
            <a:chExt cx="1440000" cy="4498327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A291A032-C398-9500-AF6B-384CD4289F6C}"/>
                </a:ext>
              </a:extLst>
            </p:cNvPr>
            <p:cNvGrpSpPr/>
            <p:nvPr/>
          </p:nvGrpSpPr>
          <p:grpSpPr>
            <a:xfrm>
              <a:off x="9711855" y="1425811"/>
              <a:ext cx="1440000" cy="4498327"/>
              <a:chOff x="9711855" y="1425811"/>
              <a:chExt cx="1440000" cy="4498327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BCD4CAF-5D99-39E7-30AB-A9470EAE135A}"/>
                  </a:ext>
                </a:extLst>
              </p:cNvPr>
              <p:cNvSpPr/>
              <p:nvPr/>
            </p:nvSpPr>
            <p:spPr>
              <a:xfrm>
                <a:off x="9711855" y="4484138"/>
                <a:ext cx="1440000" cy="1440000"/>
              </a:xfrm>
              <a:custGeom>
                <a:avLst/>
                <a:gdLst>
                  <a:gd name="connsiteX0" fmla="*/ 450000 w 900000"/>
                  <a:gd name="connsiteY0" fmla="*/ 59353 h 864000"/>
                  <a:gd name="connsiteX1" fmla="*/ 356285 w 900000"/>
                  <a:gd name="connsiteY1" fmla="*/ 124839 h 864000"/>
                  <a:gd name="connsiteX2" fmla="*/ 450000 w 900000"/>
                  <a:gd name="connsiteY2" fmla="*/ 190325 h 864000"/>
                  <a:gd name="connsiteX3" fmla="*/ 543715 w 900000"/>
                  <a:gd name="connsiteY3" fmla="*/ 124839 h 864000"/>
                  <a:gd name="connsiteX4" fmla="*/ 450000 w 900000"/>
                  <a:gd name="connsiteY4" fmla="*/ 59353 h 864000"/>
                  <a:gd name="connsiteX5" fmla="*/ 450000 w 900000"/>
                  <a:gd name="connsiteY5" fmla="*/ 0 h 864000"/>
                  <a:gd name="connsiteX6" fmla="*/ 900000 w 900000"/>
                  <a:gd name="connsiteY6" fmla="*/ 432000 h 864000"/>
                  <a:gd name="connsiteX7" fmla="*/ 450000 w 900000"/>
                  <a:gd name="connsiteY7" fmla="*/ 864000 h 864000"/>
                  <a:gd name="connsiteX8" fmla="*/ 0 w 900000"/>
                  <a:gd name="connsiteY8" fmla="*/ 432000 h 864000"/>
                  <a:gd name="connsiteX9" fmla="*/ 450000 w 900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0000" h="864000">
                    <a:moveTo>
                      <a:pt x="450000" y="59353"/>
                    </a:moveTo>
                    <a:cubicBezTo>
                      <a:pt x="398243" y="59353"/>
                      <a:pt x="356285" y="88672"/>
                      <a:pt x="356285" y="124839"/>
                    </a:cubicBezTo>
                    <a:cubicBezTo>
                      <a:pt x="356285" y="161006"/>
                      <a:pt x="398243" y="190325"/>
                      <a:pt x="450000" y="190325"/>
                    </a:cubicBezTo>
                    <a:cubicBezTo>
                      <a:pt x="501757" y="190325"/>
                      <a:pt x="543715" y="161006"/>
                      <a:pt x="543715" y="124839"/>
                    </a:cubicBezTo>
                    <a:cubicBezTo>
                      <a:pt x="543715" y="88672"/>
                      <a:pt x="501757" y="59353"/>
                      <a:pt x="450000" y="59353"/>
                    </a:cubicBezTo>
                    <a:close/>
                    <a:moveTo>
                      <a:pt x="450000" y="0"/>
                    </a:moveTo>
                    <a:cubicBezTo>
                      <a:pt x="698528" y="0"/>
                      <a:pt x="900000" y="193413"/>
                      <a:pt x="900000" y="432000"/>
                    </a:cubicBezTo>
                    <a:cubicBezTo>
                      <a:pt x="900000" y="670587"/>
                      <a:pt x="698528" y="864000"/>
                      <a:pt x="450000" y="864000"/>
                    </a:cubicBezTo>
                    <a:cubicBezTo>
                      <a:pt x="201472" y="864000"/>
                      <a:pt x="0" y="670587"/>
                      <a:pt x="0" y="432000"/>
                    </a:cubicBezTo>
                    <a:cubicBezTo>
                      <a:pt x="0" y="193413"/>
                      <a:pt x="201472" y="0"/>
                      <a:pt x="4500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rgbClr val="F08787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83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outerShdw blurRad="152400" dist="317500" dir="5400000" sx="90000" sy="-19000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MA"/>
              </a:p>
            </p:txBody>
          </p: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CC2F864D-37D4-DE72-7F80-24CABD685F2D}"/>
                  </a:ext>
                </a:extLst>
              </p:cNvPr>
              <p:cNvGrpSpPr/>
              <p:nvPr/>
            </p:nvGrpSpPr>
            <p:grpSpPr>
              <a:xfrm>
                <a:off x="10278519" y="1425811"/>
                <a:ext cx="306673" cy="299851"/>
                <a:chOff x="2953127" y="1338379"/>
                <a:chExt cx="389163" cy="399800"/>
              </a:xfrm>
            </p:grpSpPr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090468F1-7710-41F1-A1BA-A607A13B6BDB}"/>
                    </a:ext>
                  </a:extLst>
                </p:cNvPr>
                <p:cNvSpPr/>
                <p:nvPr/>
              </p:nvSpPr>
              <p:spPr>
                <a:xfrm>
                  <a:off x="2953127" y="1338379"/>
                  <a:ext cx="389163" cy="399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E9A97261-1A5A-78D9-E486-DDDADD7B1E66}"/>
                    </a:ext>
                  </a:extLst>
                </p:cNvPr>
                <p:cNvSpPr/>
                <p:nvPr/>
              </p:nvSpPr>
              <p:spPr>
                <a:xfrm>
                  <a:off x="3015345" y="1398131"/>
                  <a:ext cx="264725" cy="254257"/>
                </a:xfrm>
                <a:prstGeom prst="ellipse">
                  <a:avLst/>
                </a:prstGeom>
                <a:solidFill>
                  <a:srgbClr val="FFC7A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innerShdw blurRad="63500" dist="50800" dir="16200000">
                    <a:schemeClr val="bg1">
                      <a:alpha val="30000"/>
                    </a:scheme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MA" dirty="0"/>
                </a:p>
              </p:txBody>
            </p:sp>
          </p:grp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B5B0B69-FD6A-8111-193C-6AA1B35C5CDA}"/>
                  </a:ext>
                </a:extLst>
              </p:cNvPr>
              <p:cNvCxnSpPr>
                <a:stCxn id="136" idx="4"/>
                <a:endCxn id="121" idx="5"/>
              </p:cNvCxnSpPr>
              <p:nvPr/>
            </p:nvCxnSpPr>
            <p:spPr>
              <a:xfrm flipH="1">
                <a:off x="10431855" y="1725662"/>
                <a:ext cx="1" cy="275847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D07D8DA-AB84-B5B5-FF5D-AAA218C404C1}"/>
                </a:ext>
              </a:extLst>
            </p:cNvPr>
            <p:cNvSpPr txBox="1"/>
            <p:nvPr/>
          </p:nvSpPr>
          <p:spPr>
            <a:xfrm>
              <a:off x="9991885" y="4917807"/>
              <a:ext cx="8799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ADD TEXT</a:t>
              </a:r>
              <a:endParaRPr lang="fr-MA" dirty="0"/>
            </a:p>
          </p:txBody>
        </p:sp>
      </p:grp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748EDEC-2E11-E79A-6844-5EC64A6846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75039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320">
        <p159:morph option="byObject"/>
      </p:transition>
    </mc:Choice>
    <mc:Fallback xmlns="">
      <p:transition spd="slow" advTm="63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7A7"/>
            </a:gs>
            <a:gs pos="50000">
              <a:srgbClr val="F8FAB4"/>
            </a:gs>
            <a:gs pos="100000">
              <a:schemeClr val="accent1">
                <a:lumMod val="30000"/>
                <a:lumOff val="70000"/>
                <a:alpha val="73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60119A-EE1C-C8BD-76C4-FD0B0FC00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: Rounded Corners 7">
            <a:extLst>
              <a:ext uri="{FF2B5EF4-FFF2-40B4-BE49-F238E27FC236}">
                <a16:creationId xmlns:a16="http://schemas.microsoft.com/office/drawing/2014/main" id="{EC89E73B-AD63-69F0-AFE5-A1B4C01254BE}"/>
              </a:ext>
            </a:extLst>
          </p:cNvPr>
          <p:cNvSpPr/>
          <p:nvPr/>
        </p:nvSpPr>
        <p:spPr>
          <a:xfrm>
            <a:off x="4147127" y="471054"/>
            <a:ext cx="3897745" cy="591128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SemiBold" panose="020F0502020204030204" pitchFamily="34" charset="0"/>
              </a:rPr>
              <a:t>Hu</a:t>
            </a:r>
            <a:r>
              <a:rPr lang="en-US" noProof="0" dirty="0">
                <a:solidFill>
                  <a:schemeClr val="tx1"/>
                </a:solidFill>
                <a:latin typeface="Aptos SemiBold" panose="020F0502020204030204" pitchFamily="34" charset="0"/>
              </a:rPr>
              <a:t>man Resources</a:t>
            </a:r>
          </a:p>
        </p:txBody>
      </p:sp>
      <p:grpSp>
        <p:nvGrpSpPr>
          <p:cNvPr id="36" name="segments">
            <a:extLst>
              <a:ext uri="{FF2B5EF4-FFF2-40B4-BE49-F238E27FC236}">
                <a16:creationId xmlns:a16="http://schemas.microsoft.com/office/drawing/2014/main" id="{9588C2A5-8A53-8EAF-9B7C-DE7D8B018F51}"/>
              </a:ext>
            </a:extLst>
          </p:cNvPr>
          <p:cNvGrpSpPr>
            <a:grpSpLocks/>
          </p:cNvGrpSpPr>
          <p:nvPr/>
        </p:nvGrpSpPr>
        <p:grpSpPr>
          <a:xfrm>
            <a:off x="584468" y="138981"/>
            <a:ext cx="1675017" cy="1599197"/>
            <a:chOff x="370917" y="119085"/>
            <a:chExt cx="4339342" cy="3582006"/>
          </a:xfrm>
        </p:grpSpPr>
        <p:sp useBgFill="1">
          <p:nvSpPr>
            <p:cNvPr id="37" name="Freeform: Shape 36">
              <a:hlinkClick r:id="rId2" action="ppaction://hlinksldjump"/>
              <a:extLst>
                <a:ext uri="{FF2B5EF4-FFF2-40B4-BE49-F238E27FC236}">
                  <a16:creationId xmlns:a16="http://schemas.microsoft.com/office/drawing/2014/main" id="{10E3E746-4E41-22E9-3881-78488B1A99B0}"/>
                </a:ext>
              </a:extLst>
            </p:cNvPr>
            <p:cNvSpPr>
              <a:spLocks/>
            </p:cNvSpPr>
            <p:nvPr/>
          </p:nvSpPr>
          <p:spPr>
            <a:xfrm>
              <a:off x="2540588" y="119085"/>
              <a:ext cx="1878985" cy="1343247"/>
            </a:xfrm>
            <a:custGeom>
              <a:avLst/>
              <a:gdLst>
                <a:gd name="connsiteX0" fmla="*/ -213 w 2225363"/>
                <a:gd name="connsiteY0" fmla="*/ -76 h 1927219"/>
                <a:gd name="connsiteX1" fmla="*/ 2225151 w 2225363"/>
                <a:gd name="connsiteY1" fmla="*/ 1284740 h 1927219"/>
                <a:gd name="connsiteX2" fmla="*/ 1112469 w 2225363"/>
                <a:gd name="connsiteY2" fmla="*/ 1927144 h 1927219"/>
                <a:gd name="connsiteX3" fmla="*/ -213 w 2225363"/>
                <a:gd name="connsiteY3" fmla="*/ 1284740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-76"/>
                  </a:moveTo>
                  <a:cubicBezTo>
                    <a:pt x="917826" y="-76"/>
                    <a:pt x="1766132" y="489688"/>
                    <a:pt x="2225151" y="1284740"/>
                  </a:cubicBezTo>
                  <a:lnTo>
                    <a:pt x="1112469" y="1927144"/>
                  </a:lnTo>
                  <a:cubicBezTo>
                    <a:pt x="882955" y="1529628"/>
                    <a:pt x="458806" y="1284740"/>
                    <a:pt x="-213" y="1284740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fr-MA" sz="700" dirty="0"/>
            </a:p>
          </p:txBody>
        </p:sp>
        <p:sp useBgFill="1">
          <p:nvSpPr>
            <p:cNvPr id="38" name="Freeform: Shape 37">
              <a:hlinkClick r:id="rId3" action="ppaction://hlinksldjump"/>
              <a:extLst>
                <a:ext uri="{FF2B5EF4-FFF2-40B4-BE49-F238E27FC236}">
                  <a16:creationId xmlns:a16="http://schemas.microsoft.com/office/drawing/2014/main" id="{EA438159-612E-425C-A4C1-4D000326C0AD}"/>
                </a:ext>
              </a:extLst>
            </p:cNvPr>
            <p:cNvSpPr>
              <a:spLocks/>
            </p:cNvSpPr>
            <p:nvPr/>
          </p:nvSpPr>
          <p:spPr>
            <a:xfrm>
              <a:off x="3480081" y="1014587"/>
              <a:ext cx="1230178" cy="1791003"/>
            </a:xfrm>
            <a:custGeom>
              <a:avLst/>
              <a:gdLst>
                <a:gd name="connsiteX0" fmla="*/ 1112469 w 1456953"/>
                <a:gd name="connsiteY0" fmla="*/ -76 h 2569635"/>
                <a:gd name="connsiteX1" fmla="*/ 1112469 w 1456953"/>
                <a:gd name="connsiteY1" fmla="*/ 2569560 h 2569635"/>
                <a:gd name="connsiteX2" fmla="*/ -213 w 1456953"/>
                <a:gd name="connsiteY2" fmla="*/ 1927146 h 2569635"/>
                <a:gd name="connsiteX3" fmla="*/ -213 w 1456953"/>
                <a:gd name="connsiteY3" fmla="*/ 642328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1112469" y="-76"/>
                  </a:moveTo>
                  <a:cubicBezTo>
                    <a:pt x="1571498" y="794976"/>
                    <a:pt x="1571498" y="1774508"/>
                    <a:pt x="1112469" y="2569560"/>
                  </a:cubicBezTo>
                  <a:lnTo>
                    <a:pt x="-213" y="1927146"/>
                  </a:lnTo>
                  <a:cubicBezTo>
                    <a:pt x="229292" y="1529630"/>
                    <a:pt x="229292" y="1039854"/>
                    <a:pt x="-213" y="642328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 dirty="0"/>
            </a:p>
          </p:txBody>
        </p:sp>
        <p:sp useBgFill="1">
          <p:nvSpPr>
            <p:cNvPr id="39" name="Freeform: Shape 38">
              <a:hlinkClick r:id="rId4" action="ppaction://hlinksldjump"/>
              <a:extLst>
                <a:ext uri="{FF2B5EF4-FFF2-40B4-BE49-F238E27FC236}">
                  <a16:creationId xmlns:a16="http://schemas.microsoft.com/office/drawing/2014/main" id="{5828B8FB-2356-0CF2-1D4F-9E19EAA65EAE}"/>
                </a:ext>
              </a:extLst>
            </p:cNvPr>
            <p:cNvSpPr>
              <a:spLocks/>
            </p:cNvSpPr>
            <p:nvPr/>
          </p:nvSpPr>
          <p:spPr>
            <a:xfrm>
              <a:off x="2540588" y="2357836"/>
              <a:ext cx="1878985" cy="1343255"/>
            </a:xfrm>
            <a:custGeom>
              <a:avLst/>
              <a:gdLst>
                <a:gd name="connsiteX0" fmla="*/ 2225151 w 2225363"/>
                <a:gd name="connsiteY0" fmla="*/ 642338 h 1927231"/>
                <a:gd name="connsiteX1" fmla="*/ -213 w 2225363"/>
                <a:gd name="connsiteY1" fmla="*/ 1927156 h 1927231"/>
                <a:gd name="connsiteX2" fmla="*/ -213 w 2225363"/>
                <a:gd name="connsiteY2" fmla="*/ 642338 h 1927231"/>
                <a:gd name="connsiteX3" fmla="*/ 1112469 w 2225363"/>
                <a:gd name="connsiteY3" fmla="*/ -76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642338"/>
                  </a:moveTo>
                  <a:cubicBezTo>
                    <a:pt x="1766132" y="1437380"/>
                    <a:pt x="917826" y="1927156"/>
                    <a:pt x="-213" y="1927156"/>
                  </a:cubicBezTo>
                  <a:lnTo>
                    <a:pt x="-213" y="642338"/>
                  </a:lnTo>
                  <a:cubicBezTo>
                    <a:pt x="458806" y="642338"/>
                    <a:pt x="882964" y="397450"/>
                    <a:pt x="1112469" y="-76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40" name="Freeform: Shape 39">
              <a:hlinkClick r:id="rId5" action="ppaction://hlinksldjump"/>
              <a:extLst>
                <a:ext uri="{FF2B5EF4-FFF2-40B4-BE49-F238E27FC236}">
                  <a16:creationId xmlns:a16="http://schemas.microsoft.com/office/drawing/2014/main" id="{0113F0CA-414F-A805-D5B6-58C022E7A08E}"/>
                </a:ext>
              </a:extLst>
            </p:cNvPr>
            <p:cNvSpPr>
              <a:spLocks/>
            </p:cNvSpPr>
            <p:nvPr/>
          </p:nvSpPr>
          <p:spPr>
            <a:xfrm>
              <a:off x="661603" y="2357836"/>
              <a:ext cx="1878985" cy="1343255"/>
            </a:xfrm>
            <a:custGeom>
              <a:avLst/>
              <a:gdLst>
                <a:gd name="connsiteX0" fmla="*/ 2225151 w 2225363"/>
                <a:gd name="connsiteY0" fmla="*/ 1927156 h 1927231"/>
                <a:gd name="connsiteX1" fmla="*/ -213 w 2225363"/>
                <a:gd name="connsiteY1" fmla="*/ 642338 h 1927231"/>
                <a:gd name="connsiteX2" fmla="*/ 1112469 w 2225363"/>
                <a:gd name="connsiteY2" fmla="*/ -76 h 1927231"/>
                <a:gd name="connsiteX3" fmla="*/ 2225151 w 2225363"/>
                <a:gd name="connsiteY3" fmla="*/ 642338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1927156"/>
                  </a:moveTo>
                  <a:cubicBezTo>
                    <a:pt x="1307112" y="1927156"/>
                    <a:pt x="458806" y="1437380"/>
                    <a:pt x="-213" y="642338"/>
                  </a:cubicBezTo>
                  <a:lnTo>
                    <a:pt x="1112469" y="-76"/>
                  </a:lnTo>
                  <a:cubicBezTo>
                    <a:pt x="1341983" y="397450"/>
                    <a:pt x="1766132" y="642338"/>
                    <a:pt x="2225151" y="642338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41" name="Freeform: Shape 40">
              <a:hlinkClick r:id="rId6" action="ppaction://hlinksldjump"/>
              <a:extLst>
                <a:ext uri="{FF2B5EF4-FFF2-40B4-BE49-F238E27FC236}">
                  <a16:creationId xmlns:a16="http://schemas.microsoft.com/office/drawing/2014/main" id="{5A93B6E3-4C62-258E-573A-9235DEF5E391}"/>
                </a:ext>
              </a:extLst>
            </p:cNvPr>
            <p:cNvSpPr>
              <a:spLocks/>
            </p:cNvSpPr>
            <p:nvPr/>
          </p:nvSpPr>
          <p:spPr>
            <a:xfrm>
              <a:off x="370917" y="1014587"/>
              <a:ext cx="1230178" cy="1791003"/>
            </a:xfrm>
            <a:custGeom>
              <a:avLst/>
              <a:gdLst>
                <a:gd name="connsiteX0" fmla="*/ 344059 w 1456953"/>
                <a:gd name="connsiteY0" fmla="*/ 2569560 h 2569635"/>
                <a:gd name="connsiteX1" fmla="*/ 344059 w 1456953"/>
                <a:gd name="connsiteY1" fmla="*/ -76 h 2569635"/>
                <a:gd name="connsiteX2" fmla="*/ 1456740 w 1456953"/>
                <a:gd name="connsiteY2" fmla="*/ 642328 h 2569635"/>
                <a:gd name="connsiteX3" fmla="*/ 1456740 w 1456953"/>
                <a:gd name="connsiteY3" fmla="*/ 1927146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344059" y="2569560"/>
                  </a:moveTo>
                  <a:cubicBezTo>
                    <a:pt x="-114970" y="1774508"/>
                    <a:pt x="-114970" y="794976"/>
                    <a:pt x="344059" y="-76"/>
                  </a:cubicBezTo>
                  <a:lnTo>
                    <a:pt x="1456740" y="642328"/>
                  </a:lnTo>
                  <a:cubicBezTo>
                    <a:pt x="1227226" y="1039854"/>
                    <a:pt x="1227226" y="1529630"/>
                    <a:pt x="1456740" y="1927146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42" name="Freeform: Shape 41">
              <a:hlinkClick r:id="rId7" action="ppaction://hlinksldjump"/>
              <a:extLst>
                <a:ext uri="{FF2B5EF4-FFF2-40B4-BE49-F238E27FC236}">
                  <a16:creationId xmlns:a16="http://schemas.microsoft.com/office/drawing/2014/main" id="{6C8F9451-902E-BD59-A5C2-FBB3AF8F91BB}"/>
                </a:ext>
              </a:extLst>
            </p:cNvPr>
            <p:cNvSpPr>
              <a:spLocks/>
            </p:cNvSpPr>
            <p:nvPr/>
          </p:nvSpPr>
          <p:spPr>
            <a:xfrm>
              <a:off x="661603" y="119086"/>
              <a:ext cx="1878985" cy="1343247"/>
            </a:xfrm>
            <a:custGeom>
              <a:avLst/>
              <a:gdLst>
                <a:gd name="connsiteX0" fmla="*/ -213 w 2225363"/>
                <a:gd name="connsiteY0" fmla="*/ 1284740 h 1927219"/>
                <a:gd name="connsiteX1" fmla="*/ 2225151 w 2225363"/>
                <a:gd name="connsiteY1" fmla="*/ -76 h 1927219"/>
                <a:gd name="connsiteX2" fmla="*/ 2225151 w 2225363"/>
                <a:gd name="connsiteY2" fmla="*/ 1284740 h 1927219"/>
                <a:gd name="connsiteX3" fmla="*/ 1112469 w 2225363"/>
                <a:gd name="connsiteY3" fmla="*/ 1927144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1284740"/>
                  </a:moveTo>
                  <a:cubicBezTo>
                    <a:pt x="458806" y="489688"/>
                    <a:pt x="1307112" y="-76"/>
                    <a:pt x="2225151" y="-76"/>
                  </a:cubicBezTo>
                  <a:lnTo>
                    <a:pt x="2225151" y="1284740"/>
                  </a:lnTo>
                  <a:cubicBezTo>
                    <a:pt x="1766132" y="1284740"/>
                    <a:pt x="1341974" y="1529628"/>
                    <a:pt x="1112469" y="1927144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 dirty="0"/>
            </a:p>
          </p:txBody>
        </p:sp>
      </p:grpSp>
      <p:grpSp>
        <p:nvGrpSpPr>
          <p:cNvPr id="45" name="Active">
            <a:extLst>
              <a:ext uri="{FF2B5EF4-FFF2-40B4-BE49-F238E27FC236}">
                <a16:creationId xmlns:a16="http://schemas.microsoft.com/office/drawing/2014/main" id="{63042C73-3E83-F8A0-34BF-F578DBDE8029}"/>
              </a:ext>
            </a:extLst>
          </p:cNvPr>
          <p:cNvGrpSpPr>
            <a:grpSpLocks/>
          </p:cNvGrpSpPr>
          <p:nvPr/>
        </p:nvGrpSpPr>
        <p:grpSpPr>
          <a:xfrm rot="7236342">
            <a:off x="601008" y="75911"/>
            <a:ext cx="1667356" cy="1673057"/>
            <a:chOff x="3367745" y="3197257"/>
            <a:chExt cx="3060440" cy="305064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B80FDE-082E-5023-D272-6A81DF5AD6AF}"/>
                </a:ext>
              </a:extLst>
            </p:cNvPr>
            <p:cNvSpPr>
              <a:spLocks/>
            </p:cNvSpPr>
            <p:nvPr/>
          </p:nvSpPr>
          <p:spPr>
            <a:xfrm>
              <a:off x="4897965" y="3197257"/>
              <a:ext cx="1325206" cy="1143986"/>
            </a:xfrm>
            <a:custGeom>
              <a:avLst/>
              <a:gdLst>
                <a:gd name="connsiteX0" fmla="*/ -213 w 2225363"/>
                <a:gd name="connsiteY0" fmla="*/ -76 h 1927219"/>
                <a:gd name="connsiteX1" fmla="*/ 2225151 w 2225363"/>
                <a:gd name="connsiteY1" fmla="*/ 1284740 h 1927219"/>
                <a:gd name="connsiteX2" fmla="*/ 1112469 w 2225363"/>
                <a:gd name="connsiteY2" fmla="*/ 1927144 h 1927219"/>
                <a:gd name="connsiteX3" fmla="*/ -213 w 2225363"/>
                <a:gd name="connsiteY3" fmla="*/ 1284740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-76"/>
                  </a:moveTo>
                  <a:cubicBezTo>
                    <a:pt x="917826" y="-76"/>
                    <a:pt x="1766132" y="489688"/>
                    <a:pt x="2225151" y="1284740"/>
                  </a:cubicBezTo>
                  <a:lnTo>
                    <a:pt x="1112469" y="1927144"/>
                  </a:lnTo>
                  <a:cubicBezTo>
                    <a:pt x="882955" y="1529628"/>
                    <a:pt x="458806" y="1284740"/>
                    <a:pt x="-213" y="12847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round/>
            </a:ln>
            <a:effectLst>
              <a:outerShdw blurRad="254000" sx="102000" sy="102000" algn="ctr" rotWithShape="0">
                <a:schemeClr val="bg1"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endParaRPr lang="fr-MA" sz="700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BBFB52-96B3-6E51-DCDC-1F0DB15090F0}"/>
                </a:ext>
              </a:extLst>
            </p:cNvPr>
            <p:cNvSpPr>
              <a:spLocks/>
            </p:cNvSpPr>
            <p:nvPr/>
          </p:nvSpPr>
          <p:spPr>
            <a:xfrm>
              <a:off x="5560568" y="3959918"/>
              <a:ext cx="867617" cy="1525321"/>
            </a:xfrm>
            <a:custGeom>
              <a:avLst/>
              <a:gdLst>
                <a:gd name="connsiteX0" fmla="*/ 1112469 w 1456953"/>
                <a:gd name="connsiteY0" fmla="*/ -76 h 2569635"/>
                <a:gd name="connsiteX1" fmla="*/ 1112469 w 1456953"/>
                <a:gd name="connsiteY1" fmla="*/ 2569560 h 2569635"/>
                <a:gd name="connsiteX2" fmla="*/ -213 w 1456953"/>
                <a:gd name="connsiteY2" fmla="*/ 1927146 h 2569635"/>
                <a:gd name="connsiteX3" fmla="*/ -213 w 1456953"/>
                <a:gd name="connsiteY3" fmla="*/ 642328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1112469" y="-76"/>
                  </a:moveTo>
                  <a:cubicBezTo>
                    <a:pt x="1571498" y="794976"/>
                    <a:pt x="1571498" y="1774508"/>
                    <a:pt x="1112469" y="2569560"/>
                  </a:cubicBezTo>
                  <a:lnTo>
                    <a:pt x="-213" y="1927146"/>
                  </a:lnTo>
                  <a:cubicBezTo>
                    <a:pt x="229292" y="1529630"/>
                    <a:pt x="229292" y="1039854"/>
                    <a:pt x="-213" y="642328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F0C7763-2441-C6AC-B924-44E54F284F16}"/>
                </a:ext>
              </a:extLst>
            </p:cNvPr>
            <p:cNvSpPr>
              <a:spLocks/>
            </p:cNvSpPr>
            <p:nvPr/>
          </p:nvSpPr>
          <p:spPr>
            <a:xfrm>
              <a:off x="4897965" y="5103906"/>
              <a:ext cx="1325206" cy="1143993"/>
            </a:xfrm>
            <a:custGeom>
              <a:avLst/>
              <a:gdLst>
                <a:gd name="connsiteX0" fmla="*/ 2225151 w 2225363"/>
                <a:gd name="connsiteY0" fmla="*/ 642338 h 1927231"/>
                <a:gd name="connsiteX1" fmla="*/ -213 w 2225363"/>
                <a:gd name="connsiteY1" fmla="*/ 1927156 h 1927231"/>
                <a:gd name="connsiteX2" fmla="*/ -213 w 2225363"/>
                <a:gd name="connsiteY2" fmla="*/ 642338 h 1927231"/>
                <a:gd name="connsiteX3" fmla="*/ 1112469 w 2225363"/>
                <a:gd name="connsiteY3" fmla="*/ -76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642338"/>
                  </a:moveTo>
                  <a:cubicBezTo>
                    <a:pt x="1766132" y="1437380"/>
                    <a:pt x="917826" y="1927156"/>
                    <a:pt x="-213" y="1927156"/>
                  </a:cubicBezTo>
                  <a:lnTo>
                    <a:pt x="-213" y="642338"/>
                  </a:lnTo>
                  <a:cubicBezTo>
                    <a:pt x="458806" y="642338"/>
                    <a:pt x="882964" y="397450"/>
                    <a:pt x="1112469" y="-76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9BB7A00-7F94-C8BA-2059-423980E54E37}"/>
                </a:ext>
              </a:extLst>
            </p:cNvPr>
            <p:cNvSpPr>
              <a:spLocks/>
            </p:cNvSpPr>
            <p:nvPr/>
          </p:nvSpPr>
          <p:spPr>
            <a:xfrm>
              <a:off x="3572759" y="5103906"/>
              <a:ext cx="1325206" cy="1143993"/>
            </a:xfrm>
            <a:custGeom>
              <a:avLst/>
              <a:gdLst>
                <a:gd name="connsiteX0" fmla="*/ 2225151 w 2225363"/>
                <a:gd name="connsiteY0" fmla="*/ 1927156 h 1927231"/>
                <a:gd name="connsiteX1" fmla="*/ -213 w 2225363"/>
                <a:gd name="connsiteY1" fmla="*/ 642338 h 1927231"/>
                <a:gd name="connsiteX2" fmla="*/ 1112469 w 2225363"/>
                <a:gd name="connsiteY2" fmla="*/ -76 h 1927231"/>
                <a:gd name="connsiteX3" fmla="*/ 2225151 w 2225363"/>
                <a:gd name="connsiteY3" fmla="*/ 642338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1927156"/>
                  </a:moveTo>
                  <a:cubicBezTo>
                    <a:pt x="1307112" y="1927156"/>
                    <a:pt x="458806" y="1437380"/>
                    <a:pt x="-213" y="642338"/>
                  </a:cubicBezTo>
                  <a:lnTo>
                    <a:pt x="1112469" y="-76"/>
                  </a:lnTo>
                  <a:cubicBezTo>
                    <a:pt x="1341983" y="397450"/>
                    <a:pt x="1766132" y="642338"/>
                    <a:pt x="2225151" y="642338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2EEBC09-7447-C46E-4D2C-95FCFFE00874}"/>
                </a:ext>
              </a:extLst>
            </p:cNvPr>
            <p:cNvSpPr>
              <a:spLocks/>
            </p:cNvSpPr>
            <p:nvPr/>
          </p:nvSpPr>
          <p:spPr>
            <a:xfrm>
              <a:off x="3367745" y="3959918"/>
              <a:ext cx="867617" cy="1525321"/>
            </a:xfrm>
            <a:custGeom>
              <a:avLst/>
              <a:gdLst>
                <a:gd name="connsiteX0" fmla="*/ 344059 w 1456953"/>
                <a:gd name="connsiteY0" fmla="*/ 2569560 h 2569635"/>
                <a:gd name="connsiteX1" fmla="*/ 344059 w 1456953"/>
                <a:gd name="connsiteY1" fmla="*/ -76 h 2569635"/>
                <a:gd name="connsiteX2" fmla="*/ 1456740 w 1456953"/>
                <a:gd name="connsiteY2" fmla="*/ 642328 h 2569635"/>
                <a:gd name="connsiteX3" fmla="*/ 1456740 w 1456953"/>
                <a:gd name="connsiteY3" fmla="*/ 1927146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344059" y="2569560"/>
                  </a:moveTo>
                  <a:cubicBezTo>
                    <a:pt x="-114970" y="1774508"/>
                    <a:pt x="-114970" y="794976"/>
                    <a:pt x="344059" y="-76"/>
                  </a:cubicBezTo>
                  <a:lnTo>
                    <a:pt x="1456740" y="642328"/>
                  </a:lnTo>
                  <a:cubicBezTo>
                    <a:pt x="1227226" y="1039854"/>
                    <a:pt x="1227226" y="1529630"/>
                    <a:pt x="1456740" y="1927146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4BC64B-494D-F5E1-31E4-0CF9E78E2100}"/>
                </a:ext>
              </a:extLst>
            </p:cNvPr>
            <p:cNvSpPr>
              <a:spLocks/>
            </p:cNvSpPr>
            <p:nvPr/>
          </p:nvSpPr>
          <p:spPr>
            <a:xfrm>
              <a:off x="3572759" y="3197258"/>
              <a:ext cx="1325206" cy="1143986"/>
            </a:xfrm>
            <a:custGeom>
              <a:avLst/>
              <a:gdLst>
                <a:gd name="connsiteX0" fmla="*/ -213 w 2225363"/>
                <a:gd name="connsiteY0" fmla="*/ 1284740 h 1927219"/>
                <a:gd name="connsiteX1" fmla="*/ 2225151 w 2225363"/>
                <a:gd name="connsiteY1" fmla="*/ -76 h 1927219"/>
                <a:gd name="connsiteX2" fmla="*/ 2225151 w 2225363"/>
                <a:gd name="connsiteY2" fmla="*/ 1284740 h 1927219"/>
                <a:gd name="connsiteX3" fmla="*/ 1112469 w 2225363"/>
                <a:gd name="connsiteY3" fmla="*/ 1927144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1284740"/>
                  </a:moveTo>
                  <a:cubicBezTo>
                    <a:pt x="458806" y="489688"/>
                    <a:pt x="1307112" y="-76"/>
                    <a:pt x="2225151" y="-76"/>
                  </a:cubicBezTo>
                  <a:lnTo>
                    <a:pt x="2225151" y="1284740"/>
                  </a:lnTo>
                  <a:cubicBezTo>
                    <a:pt x="1766132" y="1284740"/>
                    <a:pt x="1341974" y="1529628"/>
                    <a:pt x="1112469" y="1927144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</p:grpSp>
      <p:grpSp>
        <p:nvGrpSpPr>
          <p:cNvPr id="52" name="icons">
            <a:extLst>
              <a:ext uri="{FF2B5EF4-FFF2-40B4-BE49-F238E27FC236}">
                <a16:creationId xmlns:a16="http://schemas.microsoft.com/office/drawing/2014/main" id="{71AF8B56-0162-B490-4C7C-76E8C025DA84}"/>
              </a:ext>
            </a:extLst>
          </p:cNvPr>
          <p:cNvGrpSpPr>
            <a:grpSpLocks/>
          </p:cNvGrpSpPr>
          <p:nvPr/>
        </p:nvGrpSpPr>
        <p:grpSpPr>
          <a:xfrm>
            <a:off x="567489" y="189525"/>
            <a:ext cx="1663031" cy="1435704"/>
            <a:chOff x="481296" y="341516"/>
            <a:chExt cx="3038541" cy="2738761"/>
          </a:xfrm>
        </p:grpSpPr>
        <p:pic>
          <p:nvPicPr>
            <p:cNvPr id="53" name="Graphic 52" descr="Calculator outline">
              <a:hlinkClick r:id="rId6" action="ppaction://hlinksldjump"/>
              <a:extLst>
                <a:ext uri="{FF2B5EF4-FFF2-40B4-BE49-F238E27FC236}">
                  <a16:creationId xmlns:a16="http://schemas.microsoft.com/office/drawing/2014/main" id="{B67E2740-A2F8-F225-6717-BF050473E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1296" y="1344986"/>
              <a:ext cx="775355" cy="775355"/>
            </a:xfrm>
            <a:prstGeom prst="rect">
              <a:avLst/>
            </a:prstGeom>
          </p:spPr>
        </p:pic>
        <p:pic>
          <p:nvPicPr>
            <p:cNvPr id="54" name="Graphic 53" descr="Bank with solid fill">
              <a:hlinkClick r:id="rId7" action="ppaction://hlinksldjump"/>
              <a:extLst>
                <a:ext uri="{FF2B5EF4-FFF2-40B4-BE49-F238E27FC236}">
                  <a16:creationId xmlns:a16="http://schemas.microsoft.com/office/drawing/2014/main" id="{C39BB60E-3C11-1320-5155-9315DEF5B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9376" y="341516"/>
              <a:ext cx="775355" cy="775355"/>
            </a:xfrm>
            <a:prstGeom prst="rect">
              <a:avLst/>
            </a:prstGeom>
          </p:spPr>
        </p:pic>
        <p:pic>
          <p:nvPicPr>
            <p:cNvPr id="55" name="Graphic 54" descr="Coins outline">
              <a:hlinkClick r:id="rId3" action="ppaction://hlinksldjump"/>
              <a:extLst>
                <a:ext uri="{FF2B5EF4-FFF2-40B4-BE49-F238E27FC236}">
                  <a16:creationId xmlns:a16="http://schemas.microsoft.com/office/drawing/2014/main" id="{FDA111D5-9CAA-A1F5-36FA-E0D14245D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85914" y="1400600"/>
              <a:ext cx="633923" cy="633923"/>
            </a:xfrm>
            <a:prstGeom prst="rect">
              <a:avLst/>
            </a:prstGeom>
          </p:spPr>
        </p:pic>
        <p:pic>
          <p:nvPicPr>
            <p:cNvPr id="56" name="Graphic 55" descr="Supply And Demand outline">
              <a:hlinkClick r:id="rId5" action="ppaction://hlinksldjump"/>
              <a:extLst>
                <a:ext uri="{FF2B5EF4-FFF2-40B4-BE49-F238E27FC236}">
                  <a16:creationId xmlns:a16="http://schemas.microsoft.com/office/drawing/2014/main" id="{C3A58370-5382-AB91-83DF-A11BE29AA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07018" y="2391079"/>
              <a:ext cx="633922" cy="633922"/>
            </a:xfrm>
            <a:prstGeom prst="rect">
              <a:avLst/>
            </a:prstGeom>
          </p:spPr>
        </p:pic>
        <p:pic>
          <p:nvPicPr>
            <p:cNvPr id="57" name="Graphic 56" descr="Construction worker male outline">
              <a:hlinkClick r:id="rId4" action="ppaction://hlinksldjump"/>
              <a:extLst>
                <a:ext uri="{FF2B5EF4-FFF2-40B4-BE49-F238E27FC236}">
                  <a16:creationId xmlns:a16="http://schemas.microsoft.com/office/drawing/2014/main" id="{BBAA3AFC-3DA6-D8CF-1468-D546F1BE9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258278" y="2388163"/>
              <a:ext cx="692114" cy="692114"/>
            </a:xfrm>
            <a:prstGeom prst="rect">
              <a:avLst/>
            </a:prstGeom>
          </p:spPr>
        </p:pic>
        <p:pic>
          <p:nvPicPr>
            <p:cNvPr id="58" name="Graphic 57" descr="Checklist outline">
              <a:hlinkClick r:id="rId2" action="ppaction://hlinksldjump"/>
              <a:extLst>
                <a:ext uri="{FF2B5EF4-FFF2-40B4-BE49-F238E27FC236}">
                  <a16:creationId xmlns:a16="http://schemas.microsoft.com/office/drawing/2014/main" id="{0451879F-BD70-CA82-87A7-3ECDC4D4D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166685" y="389093"/>
              <a:ext cx="659876" cy="659876"/>
            </a:xfrm>
            <a:prstGeom prst="rect">
              <a:avLst/>
            </a:prstGeom>
          </p:spPr>
        </p:pic>
      </p:grpSp>
      <p:sp useBgFill="1">
        <p:nvSpPr>
          <p:cNvPr id="59" name="Oval 58">
            <a:extLst>
              <a:ext uri="{FF2B5EF4-FFF2-40B4-BE49-F238E27FC236}">
                <a16:creationId xmlns:a16="http://schemas.microsoft.com/office/drawing/2014/main" id="{76BE1687-0883-4F0D-EB70-A87184E12934}"/>
              </a:ext>
            </a:extLst>
          </p:cNvPr>
          <p:cNvSpPr/>
          <p:nvPr/>
        </p:nvSpPr>
        <p:spPr>
          <a:xfrm>
            <a:off x="1060891" y="612710"/>
            <a:ext cx="721097" cy="651736"/>
          </a:xfrm>
          <a:prstGeom prst="ellipse">
            <a:avLst/>
          </a:prstGeom>
          <a:ln>
            <a:solidFill>
              <a:srgbClr val="F0878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sz="700" b="1" dirty="0">
              <a:solidFill>
                <a:schemeClr val="tx1"/>
              </a:solidFill>
              <a:latin typeface="Aptos SemiBold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971E7C9-0C19-97E7-D794-71A2DE887AA6}"/>
              </a:ext>
            </a:extLst>
          </p:cNvPr>
          <p:cNvGrpSpPr/>
          <p:nvPr/>
        </p:nvGrpSpPr>
        <p:grpSpPr>
          <a:xfrm>
            <a:off x="87729" y="61460"/>
            <a:ext cx="480291" cy="464550"/>
            <a:chOff x="4961527" y="3582185"/>
            <a:chExt cx="480291" cy="46455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78DB6A1-CEAC-1F68-F601-9DEDCADC2375}"/>
                </a:ext>
              </a:extLst>
            </p:cNvPr>
            <p:cNvSpPr/>
            <p:nvPr/>
          </p:nvSpPr>
          <p:spPr>
            <a:xfrm>
              <a:off x="4961527" y="3582185"/>
              <a:ext cx="480291" cy="464550"/>
            </a:xfrm>
            <a:prstGeom prst="ellipse">
              <a:avLst/>
            </a:prstGeom>
            <a:solidFill>
              <a:srgbClr val="FDEBD0"/>
            </a:solidFill>
            <a:ln>
              <a:solidFill>
                <a:srgbClr val="F0878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 b="1" dirty="0">
                <a:solidFill>
                  <a:schemeClr val="tx1"/>
                </a:solidFill>
                <a:latin typeface="Aptos SemiBold" panose="020F0502020204030204" pitchFamily="34" charset="0"/>
              </a:endParaRPr>
            </a:p>
          </p:txBody>
        </p:sp>
        <p:pic>
          <p:nvPicPr>
            <p:cNvPr id="62" name="Graphic 61" descr="Anger Symbol outline">
              <a:extLst>
                <a:ext uri="{FF2B5EF4-FFF2-40B4-BE49-F238E27FC236}">
                  <a16:creationId xmlns:a16="http://schemas.microsoft.com/office/drawing/2014/main" id="{806A3C06-9BE2-E6B9-0D81-E30E9A2F1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046916" y="3659704"/>
              <a:ext cx="308982" cy="30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7411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7A7"/>
            </a:gs>
            <a:gs pos="50000">
              <a:srgbClr val="F8FAB4"/>
            </a:gs>
            <a:gs pos="100000">
              <a:schemeClr val="accent1">
                <a:lumMod val="30000"/>
                <a:lumOff val="70000"/>
                <a:alpha val="73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050B26-C827-5FE4-D5F3-B68BF9ED1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: Rounded Corners 7">
            <a:extLst>
              <a:ext uri="{FF2B5EF4-FFF2-40B4-BE49-F238E27FC236}">
                <a16:creationId xmlns:a16="http://schemas.microsoft.com/office/drawing/2014/main" id="{0E0EE543-71A6-A0C9-5E3B-113264ECA437}"/>
              </a:ext>
            </a:extLst>
          </p:cNvPr>
          <p:cNvSpPr/>
          <p:nvPr/>
        </p:nvSpPr>
        <p:spPr>
          <a:xfrm>
            <a:off x="4147127" y="471054"/>
            <a:ext cx="3897745" cy="591128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>
                <a:solidFill>
                  <a:schemeClr val="tx1"/>
                </a:solidFill>
                <a:latin typeface="Aptos SemiBold" panose="020F0502020204030204" pitchFamily="34" charset="0"/>
              </a:rPr>
              <a:t>Analysis</a:t>
            </a:r>
          </a:p>
        </p:txBody>
      </p:sp>
      <p:grpSp>
        <p:nvGrpSpPr>
          <p:cNvPr id="36" name="segments">
            <a:extLst>
              <a:ext uri="{FF2B5EF4-FFF2-40B4-BE49-F238E27FC236}">
                <a16:creationId xmlns:a16="http://schemas.microsoft.com/office/drawing/2014/main" id="{4EDD76CD-7368-0507-B0B8-DCD12453B75B}"/>
              </a:ext>
            </a:extLst>
          </p:cNvPr>
          <p:cNvGrpSpPr>
            <a:grpSpLocks/>
          </p:cNvGrpSpPr>
          <p:nvPr/>
        </p:nvGrpSpPr>
        <p:grpSpPr>
          <a:xfrm>
            <a:off x="584468" y="138981"/>
            <a:ext cx="1675017" cy="1599197"/>
            <a:chOff x="370917" y="119085"/>
            <a:chExt cx="4339342" cy="3582006"/>
          </a:xfrm>
        </p:grpSpPr>
        <p:sp useBgFill="1">
          <p:nvSpPr>
            <p:cNvPr id="37" name="Freeform: Shape 36">
              <a:hlinkClick r:id="rId2" action="ppaction://hlinksldjump"/>
              <a:extLst>
                <a:ext uri="{FF2B5EF4-FFF2-40B4-BE49-F238E27FC236}">
                  <a16:creationId xmlns:a16="http://schemas.microsoft.com/office/drawing/2014/main" id="{8454F12B-AD6B-6603-DD5C-BEAE424B07BE}"/>
                </a:ext>
              </a:extLst>
            </p:cNvPr>
            <p:cNvSpPr>
              <a:spLocks/>
            </p:cNvSpPr>
            <p:nvPr/>
          </p:nvSpPr>
          <p:spPr>
            <a:xfrm>
              <a:off x="2540588" y="119085"/>
              <a:ext cx="1878985" cy="1343247"/>
            </a:xfrm>
            <a:custGeom>
              <a:avLst/>
              <a:gdLst>
                <a:gd name="connsiteX0" fmla="*/ -213 w 2225363"/>
                <a:gd name="connsiteY0" fmla="*/ -76 h 1927219"/>
                <a:gd name="connsiteX1" fmla="*/ 2225151 w 2225363"/>
                <a:gd name="connsiteY1" fmla="*/ 1284740 h 1927219"/>
                <a:gd name="connsiteX2" fmla="*/ 1112469 w 2225363"/>
                <a:gd name="connsiteY2" fmla="*/ 1927144 h 1927219"/>
                <a:gd name="connsiteX3" fmla="*/ -213 w 2225363"/>
                <a:gd name="connsiteY3" fmla="*/ 1284740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-76"/>
                  </a:moveTo>
                  <a:cubicBezTo>
                    <a:pt x="917826" y="-76"/>
                    <a:pt x="1766132" y="489688"/>
                    <a:pt x="2225151" y="1284740"/>
                  </a:cubicBezTo>
                  <a:lnTo>
                    <a:pt x="1112469" y="1927144"/>
                  </a:lnTo>
                  <a:cubicBezTo>
                    <a:pt x="882955" y="1529628"/>
                    <a:pt x="458806" y="1284740"/>
                    <a:pt x="-213" y="1284740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fr-MA" sz="700" dirty="0"/>
            </a:p>
          </p:txBody>
        </p:sp>
        <p:sp useBgFill="1">
          <p:nvSpPr>
            <p:cNvPr id="38" name="Freeform: Shape 37">
              <a:hlinkClick r:id="rId3" action="ppaction://hlinksldjump"/>
              <a:extLst>
                <a:ext uri="{FF2B5EF4-FFF2-40B4-BE49-F238E27FC236}">
                  <a16:creationId xmlns:a16="http://schemas.microsoft.com/office/drawing/2014/main" id="{F0CA1CFB-DB4F-EEDE-167D-E3DE58D50130}"/>
                </a:ext>
              </a:extLst>
            </p:cNvPr>
            <p:cNvSpPr>
              <a:spLocks/>
            </p:cNvSpPr>
            <p:nvPr/>
          </p:nvSpPr>
          <p:spPr>
            <a:xfrm>
              <a:off x="3480081" y="1014587"/>
              <a:ext cx="1230178" cy="1791003"/>
            </a:xfrm>
            <a:custGeom>
              <a:avLst/>
              <a:gdLst>
                <a:gd name="connsiteX0" fmla="*/ 1112469 w 1456953"/>
                <a:gd name="connsiteY0" fmla="*/ -76 h 2569635"/>
                <a:gd name="connsiteX1" fmla="*/ 1112469 w 1456953"/>
                <a:gd name="connsiteY1" fmla="*/ 2569560 h 2569635"/>
                <a:gd name="connsiteX2" fmla="*/ -213 w 1456953"/>
                <a:gd name="connsiteY2" fmla="*/ 1927146 h 2569635"/>
                <a:gd name="connsiteX3" fmla="*/ -213 w 1456953"/>
                <a:gd name="connsiteY3" fmla="*/ 642328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1112469" y="-76"/>
                  </a:moveTo>
                  <a:cubicBezTo>
                    <a:pt x="1571498" y="794976"/>
                    <a:pt x="1571498" y="1774508"/>
                    <a:pt x="1112469" y="2569560"/>
                  </a:cubicBezTo>
                  <a:lnTo>
                    <a:pt x="-213" y="1927146"/>
                  </a:lnTo>
                  <a:cubicBezTo>
                    <a:pt x="229292" y="1529630"/>
                    <a:pt x="229292" y="1039854"/>
                    <a:pt x="-213" y="642328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 dirty="0"/>
            </a:p>
          </p:txBody>
        </p:sp>
        <p:sp useBgFill="1">
          <p:nvSpPr>
            <p:cNvPr id="39" name="Freeform: Shape 38">
              <a:hlinkClick r:id="rId4" action="ppaction://hlinksldjump"/>
              <a:extLst>
                <a:ext uri="{FF2B5EF4-FFF2-40B4-BE49-F238E27FC236}">
                  <a16:creationId xmlns:a16="http://schemas.microsoft.com/office/drawing/2014/main" id="{96336BD8-68CD-4A5E-DB7F-A56945850B91}"/>
                </a:ext>
              </a:extLst>
            </p:cNvPr>
            <p:cNvSpPr>
              <a:spLocks/>
            </p:cNvSpPr>
            <p:nvPr/>
          </p:nvSpPr>
          <p:spPr>
            <a:xfrm>
              <a:off x="2540588" y="2357836"/>
              <a:ext cx="1878985" cy="1343255"/>
            </a:xfrm>
            <a:custGeom>
              <a:avLst/>
              <a:gdLst>
                <a:gd name="connsiteX0" fmla="*/ 2225151 w 2225363"/>
                <a:gd name="connsiteY0" fmla="*/ 642338 h 1927231"/>
                <a:gd name="connsiteX1" fmla="*/ -213 w 2225363"/>
                <a:gd name="connsiteY1" fmla="*/ 1927156 h 1927231"/>
                <a:gd name="connsiteX2" fmla="*/ -213 w 2225363"/>
                <a:gd name="connsiteY2" fmla="*/ 642338 h 1927231"/>
                <a:gd name="connsiteX3" fmla="*/ 1112469 w 2225363"/>
                <a:gd name="connsiteY3" fmla="*/ -76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642338"/>
                  </a:moveTo>
                  <a:cubicBezTo>
                    <a:pt x="1766132" y="1437380"/>
                    <a:pt x="917826" y="1927156"/>
                    <a:pt x="-213" y="1927156"/>
                  </a:cubicBezTo>
                  <a:lnTo>
                    <a:pt x="-213" y="642338"/>
                  </a:lnTo>
                  <a:cubicBezTo>
                    <a:pt x="458806" y="642338"/>
                    <a:pt x="882964" y="397450"/>
                    <a:pt x="1112469" y="-76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40" name="Freeform: Shape 39">
              <a:hlinkClick r:id="rId5" action="ppaction://hlinksldjump"/>
              <a:extLst>
                <a:ext uri="{FF2B5EF4-FFF2-40B4-BE49-F238E27FC236}">
                  <a16:creationId xmlns:a16="http://schemas.microsoft.com/office/drawing/2014/main" id="{922929AE-C3DF-AB33-AFF5-203AB539A786}"/>
                </a:ext>
              </a:extLst>
            </p:cNvPr>
            <p:cNvSpPr>
              <a:spLocks/>
            </p:cNvSpPr>
            <p:nvPr/>
          </p:nvSpPr>
          <p:spPr>
            <a:xfrm>
              <a:off x="661603" y="2357836"/>
              <a:ext cx="1878985" cy="1343255"/>
            </a:xfrm>
            <a:custGeom>
              <a:avLst/>
              <a:gdLst>
                <a:gd name="connsiteX0" fmla="*/ 2225151 w 2225363"/>
                <a:gd name="connsiteY0" fmla="*/ 1927156 h 1927231"/>
                <a:gd name="connsiteX1" fmla="*/ -213 w 2225363"/>
                <a:gd name="connsiteY1" fmla="*/ 642338 h 1927231"/>
                <a:gd name="connsiteX2" fmla="*/ 1112469 w 2225363"/>
                <a:gd name="connsiteY2" fmla="*/ -76 h 1927231"/>
                <a:gd name="connsiteX3" fmla="*/ 2225151 w 2225363"/>
                <a:gd name="connsiteY3" fmla="*/ 642338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1927156"/>
                  </a:moveTo>
                  <a:cubicBezTo>
                    <a:pt x="1307112" y="1927156"/>
                    <a:pt x="458806" y="1437380"/>
                    <a:pt x="-213" y="642338"/>
                  </a:cubicBezTo>
                  <a:lnTo>
                    <a:pt x="1112469" y="-76"/>
                  </a:lnTo>
                  <a:cubicBezTo>
                    <a:pt x="1341983" y="397450"/>
                    <a:pt x="1766132" y="642338"/>
                    <a:pt x="2225151" y="642338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41" name="Freeform: Shape 40">
              <a:hlinkClick r:id="rId6" action="ppaction://hlinksldjump"/>
              <a:extLst>
                <a:ext uri="{FF2B5EF4-FFF2-40B4-BE49-F238E27FC236}">
                  <a16:creationId xmlns:a16="http://schemas.microsoft.com/office/drawing/2014/main" id="{A0534536-099C-AB83-D930-E97551DDFC34}"/>
                </a:ext>
              </a:extLst>
            </p:cNvPr>
            <p:cNvSpPr>
              <a:spLocks/>
            </p:cNvSpPr>
            <p:nvPr/>
          </p:nvSpPr>
          <p:spPr>
            <a:xfrm>
              <a:off x="370917" y="1014587"/>
              <a:ext cx="1230178" cy="1791003"/>
            </a:xfrm>
            <a:custGeom>
              <a:avLst/>
              <a:gdLst>
                <a:gd name="connsiteX0" fmla="*/ 344059 w 1456953"/>
                <a:gd name="connsiteY0" fmla="*/ 2569560 h 2569635"/>
                <a:gd name="connsiteX1" fmla="*/ 344059 w 1456953"/>
                <a:gd name="connsiteY1" fmla="*/ -76 h 2569635"/>
                <a:gd name="connsiteX2" fmla="*/ 1456740 w 1456953"/>
                <a:gd name="connsiteY2" fmla="*/ 642328 h 2569635"/>
                <a:gd name="connsiteX3" fmla="*/ 1456740 w 1456953"/>
                <a:gd name="connsiteY3" fmla="*/ 1927146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344059" y="2569560"/>
                  </a:moveTo>
                  <a:cubicBezTo>
                    <a:pt x="-114970" y="1774508"/>
                    <a:pt x="-114970" y="794976"/>
                    <a:pt x="344059" y="-76"/>
                  </a:cubicBezTo>
                  <a:lnTo>
                    <a:pt x="1456740" y="642328"/>
                  </a:lnTo>
                  <a:cubicBezTo>
                    <a:pt x="1227226" y="1039854"/>
                    <a:pt x="1227226" y="1529630"/>
                    <a:pt x="1456740" y="1927146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42" name="Freeform: Shape 41">
              <a:hlinkClick r:id="rId7" action="ppaction://hlinksldjump"/>
              <a:extLst>
                <a:ext uri="{FF2B5EF4-FFF2-40B4-BE49-F238E27FC236}">
                  <a16:creationId xmlns:a16="http://schemas.microsoft.com/office/drawing/2014/main" id="{9C3D7303-0F44-C423-4EAE-5654958D8433}"/>
                </a:ext>
              </a:extLst>
            </p:cNvPr>
            <p:cNvSpPr>
              <a:spLocks/>
            </p:cNvSpPr>
            <p:nvPr/>
          </p:nvSpPr>
          <p:spPr>
            <a:xfrm>
              <a:off x="661603" y="119086"/>
              <a:ext cx="1878985" cy="1343247"/>
            </a:xfrm>
            <a:custGeom>
              <a:avLst/>
              <a:gdLst>
                <a:gd name="connsiteX0" fmla="*/ -213 w 2225363"/>
                <a:gd name="connsiteY0" fmla="*/ 1284740 h 1927219"/>
                <a:gd name="connsiteX1" fmla="*/ 2225151 w 2225363"/>
                <a:gd name="connsiteY1" fmla="*/ -76 h 1927219"/>
                <a:gd name="connsiteX2" fmla="*/ 2225151 w 2225363"/>
                <a:gd name="connsiteY2" fmla="*/ 1284740 h 1927219"/>
                <a:gd name="connsiteX3" fmla="*/ 1112469 w 2225363"/>
                <a:gd name="connsiteY3" fmla="*/ 1927144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1284740"/>
                  </a:moveTo>
                  <a:cubicBezTo>
                    <a:pt x="458806" y="489688"/>
                    <a:pt x="1307112" y="-76"/>
                    <a:pt x="2225151" y="-76"/>
                  </a:cubicBezTo>
                  <a:lnTo>
                    <a:pt x="2225151" y="1284740"/>
                  </a:lnTo>
                  <a:cubicBezTo>
                    <a:pt x="1766132" y="1284740"/>
                    <a:pt x="1341974" y="1529628"/>
                    <a:pt x="1112469" y="1927144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 dirty="0"/>
            </a:p>
          </p:txBody>
        </p:sp>
      </p:grpSp>
      <p:grpSp>
        <p:nvGrpSpPr>
          <p:cNvPr id="45" name="Active">
            <a:extLst>
              <a:ext uri="{FF2B5EF4-FFF2-40B4-BE49-F238E27FC236}">
                <a16:creationId xmlns:a16="http://schemas.microsoft.com/office/drawing/2014/main" id="{AA8B7B6F-9FC7-A6D7-4A10-95E81015B03D}"/>
              </a:ext>
            </a:extLst>
          </p:cNvPr>
          <p:cNvGrpSpPr>
            <a:grpSpLocks/>
          </p:cNvGrpSpPr>
          <p:nvPr/>
        </p:nvGrpSpPr>
        <p:grpSpPr>
          <a:xfrm rot="10800000">
            <a:off x="584468" y="138979"/>
            <a:ext cx="1675017" cy="1599197"/>
            <a:chOff x="3367745" y="3197257"/>
            <a:chExt cx="3060440" cy="305064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E2BCBF1-AC38-9AAC-85D3-7616324C2534}"/>
                </a:ext>
              </a:extLst>
            </p:cNvPr>
            <p:cNvSpPr>
              <a:spLocks/>
            </p:cNvSpPr>
            <p:nvPr/>
          </p:nvSpPr>
          <p:spPr>
            <a:xfrm>
              <a:off x="4897965" y="3197257"/>
              <a:ext cx="1325206" cy="1143986"/>
            </a:xfrm>
            <a:custGeom>
              <a:avLst/>
              <a:gdLst>
                <a:gd name="connsiteX0" fmla="*/ -213 w 2225363"/>
                <a:gd name="connsiteY0" fmla="*/ -76 h 1927219"/>
                <a:gd name="connsiteX1" fmla="*/ 2225151 w 2225363"/>
                <a:gd name="connsiteY1" fmla="*/ 1284740 h 1927219"/>
                <a:gd name="connsiteX2" fmla="*/ 1112469 w 2225363"/>
                <a:gd name="connsiteY2" fmla="*/ 1927144 h 1927219"/>
                <a:gd name="connsiteX3" fmla="*/ -213 w 2225363"/>
                <a:gd name="connsiteY3" fmla="*/ 1284740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-76"/>
                  </a:moveTo>
                  <a:cubicBezTo>
                    <a:pt x="917826" y="-76"/>
                    <a:pt x="1766132" y="489688"/>
                    <a:pt x="2225151" y="1284740"/>
                  </a:cubicBezTo>
                  <a:lnTo>
                    <a:pt x="1112469" y="1927144"/>
                  </a:lnTo>
                  <a:cubicBezTo>
                    <a:pt x="882955" y="1529628"/>
                    <a:pt x="458806" y="1284740"/>
                    <a:pt x="-213" y="12847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round/>
            </a:ln>
            <a:effectLst>
              <a:outerShdw blurRad="254000" sx="102000" sy="102000" algn="ctr" rotWithShape="0">
                <a:schemeClr val="bg1"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endParaRPr lang="fr-MA" sz="700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FDDC2D8-BA68-F9A5-E288-4203B7461B93}"/>
                </a:ext>
              </a:extLst>
            </p:cNvPr>
            <p:cNvSpPr>
              <a:spLocks/>
            </p:cNvSpPr>
            <p:nvPr/>
          </p:nvSpPr>
          <p:spPr>
            <a:xfrm>
              <a:off x="5560568" y="3959918"/>
              <a:ext cx="867617" cy="1525321"/>
            </a:xfrm>
            <a:custGeom>
              <a:avLst/>
              <a:gdLst>
                <a:gd name="connsiteX0" fmla="*/ 1112469 w 1456953"/>
                <a:gd name="connsiteY0" fmla="*/ -76 h 2569635"/>
                <a:gd name="connsiteX1" fmla="*/ 1112469 w 1456953"/>
                <a:gd name="connsiteY1" fmla="*/ 2569560 h 2569635"/>
                <a:gd name="connsiteX2" fmla="*/ -213 w 1456953"/>
                <a:gd name="connsiteY2" fmla="*/ 1927146 h 2569635"/>
                <a:gd name="connsiteX3" fmla="*/ -213 w 1456953"/>
                <a:gd name="connsiteY3" fmla="*/ 642328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1112469" y="-76"/>
                  </a:moveTo>
                  <a:cubicBezTo>
                    <a:pt x="1571498" y="794976"/>
                    <a:pt x="1571498" y="1774508"/>
                    <a:pt x="1112469" y="2569560"/>
                  </a:cubicBezTo>
                  <a:lnTo>
                    <a:pt x="-213" y="1927146"/>
                  </a:lnTo>
                  <a:cubicBezTo>
                    <a:pt x="229292" y="1529630"/>
                    <a:pt x="229292" y="1039854"/>
                    <a:pt x="-213" y="642328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7D26E0B-21D0-BF83-085F-5AE3C53BFC23}"/>
                </a:ext>
              </a:extLst>
            </p:cNvPr>
            <p:cNvSpPr>
              <a:spLocks/>
            </p:cNvSpPr>
            <p:nvPr/>
          </p:nvSpPr>
          <p:spPr>
            <a:xfrm>
              <a:off x="4897965" y="5103906"/>
              <a:ext cx="1325206" cy="1143993"/>
            </a:xfrm>
            <a:custGeom>
              <a:avLst/>
              <a:gdLst>
                <a:gd name="connsiteX0" fmla="*/ 2225151 w 2225363"/>
                <a:gd name="connsiteY0" fmla="*/ 642338 h 1927231"/>
                <a:gd name="connsiteX1" fmla="*/ -213 w 2225363"/>
                <a:gd name="connsiteY1" fmla="*/ 1927156 h 1927231"/>
                <a:gd name="connsiteX2" fmla="*/ -213 w 2225363"/>
                <a:gd name="connsiteY2" fmla="*/ 642338 h 1927231"/>
                <a:gd name="connsiteX3" fmla="*/ 1112469 w 2225363"/>
                <a:gd name="connsiteY3" fmla="*/ -76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642338"/>
                  </a:moveTo>
                  <a:cubicBezTo>
                    <a:pt x="1766132" y="1437380"/>
                    <a:pt x="917826" y="1927156"/>
                    <a:pt x="-213" y="1927156"/>
                  </a:cubicBezTo>
                  <a:lnTo>
                    <a:pt x="-213" y="642338"/>
                  </a:lnTo>
                  <a:cubicBezTo>
                    <a:pt x="458806" y="642338"/>
                    <a:pt x="882964" y="397450"/>
                    <a:pt x="1112469" y="-76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E5442EA-248D-1A34-2115-19EDDEF7C3CA}"/>
                </a:ext>
              </a:extLst>
            </p:cNvPr>
            <p:cNvSpPr>
              <a:spLocks/>
            </p:cNvSpPr>
            <p:nvPr/>
          </p:nvSpPr>
          <p:spPr>
            <a:xfrm>
              <a:off x="3572759" y="5103906"/>
              <a:ext cx="1325206" cy="1143993"/>
            </a:xfrm>
            <a:custGeom>
              <a:avLst/>
              <a:gdLst>
                <a:gd name="connsiteX0" fmla="*/ 2225151 w 2225363"/>
                <a:gd name="connsiteY0" fmla="*/ 1927156 h 1927231"/>
                <a:gd name="connsiteX1" fmla="*/ -213 w 2225363"/>
                <a:gd name="connsiteY1" fmla="*/ 642338 h 1927231"/>
                <a:gd name="connsiteX2" fmla="*/ 1112469 w 2225363"/>
                <a:gd name="connsiteY2" fmla="*/ -76 h 1927231"/>
                <a:gd name="connsiteX3" fmla="*/ 2225151 w 2225363"/>
                <a:gd name="connsiteY3" fmla="*/ 642338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1927156"/>
                  </a:moveTo>
                  <a:cubicBezTo>
                    <a:pt x="1307112" y="1927156"/>
                    <a:pt x="458806" y="1437380"/>
                    <a:pt x="-213" y="642338"/>
                  </a:cubicBezTo>
                  <a:lnTo>
                    <a:pt x="1112469" y="-76"/>
                  </a:lnTo>
                  <a:cubicBezTo>
                    <a:pt x="1341983" y="397450"/>
                    <a:pt x="1766132" y="642338"/>
                    <a:pt x="2225151" y="642338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FF96682-EAAC-DF6E-6312-0C184C48B74A}"/>
                </a:ext>
              </a:extLst>
            </p:cNvPr>
            <p:cNvSpPr>
              <a:spLocks/>
            </p:cNvSpPr>
            <p:nvPr/>
          </p:nvSpPr>
          <p:spPr>
            <a:xfrm>
              <a:off x="3367745" y="3959918"/>
              <a:ext cx="867617" cy="1525321"/>
            </a:xfrm>
            <a:custGeom>
              <a:avLst/>
              <a:gdLst>
                <a:gd name="connsiteX0" fmla="*/ 344059 w 1456953"/>
                <a:gd name="connsiteY0" fmla="*/ 2569560 h 2569635"/>
                <a:gd name="connsiteX1" fmla="*/ 344059 w 1456953"/>
                <a:gd name="connsiteY1" fmla="*/ -76 h 2569635"/>
                <a:gd name="connsiteX2" fmla="*/ 1456740 w 1456953"/>
                <a:gd name="connsiteY2" fmla="*/ 642328 h 2569635"/>
                <a:gd name="connsiteX3" fmla="*/ 1456740 w 1456953"/>
                <a:gd name="connsiteY3" fmla="*/ 1927146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344059" y="2569560"/>
                  </a:moveTo>
                  <a:cubicBezTo>
                    <a:pt x="-114970" y="1774508"/>
                    <a:pt x="-114970" y="794976"/>
                    <a:pt x="344059" y="-76"/>
                  </a:cubicBezTo>
                  <a:lnTo>
                    <a:pt x="1456740" y="642328"/>
                  </a:lnTo>
                  <a:cubicBezTo>
                    <a:pt x="1227226" y="1039854"/>
                    <a:pt x="1227226" y="1529630"/>
                    <a:pt x="1456740" y="1927146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2253FC6-54FE-0BD3-89B6-10E6D891333E}"/>
                </a:ext>
              </a:extLst>
            </p:cNvPr>
            <p:cNvSpPr>
              <a:spLocks/>
            </p:cNvSpPr>
            <p:nvPr/>
          </p:nvSpPr>
          <p:spPr>
            <a:xfrm>
              <a:off x="3572759" y="3197258"/>
              <a:ext cx="1325206" cy="1143986"/>
            </a:xfrm>
            <a:custGeom>
              <a:avLst/>
              <a:gdLst>
                <a:gd name="connsiteX0" fmla="*/ -213 w 2225363"/>
                <a:gd name="connsiteY0" fmla="*/ 1284740 h 1927219"/>
                <a:gd name="connsiteX1" fmla="*/ 2225151 w 2225363"/>
                <a:gd name="connsiteY1" fmla="*/ -76 h 1927219"/>
                <a:gd name="connsiteX2" fmla="*/ 2225151 w 2225363"/>
                <a:gd name="connsiteY2" fmla="*/ 1284740 h 1927219"/>
                <a:gd name="connsiteX3" fmla="*/ 1112469 w 2225363"/>
                <a:gd name="connsiteY3" fmla="*/ 1927144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1284740"/>
                  </a:moveTo>
                  <a:cubicBezTo>
                    <a:pt x="458806" y="489688"/>
                    <a:pt x="1307112" y="-76"/>
                    <a:pt x="2225151" y="-76"/>
                  </a:cubicBezTo>
                  <a:lnTo>
                    <a:pt x="2225151" y="1284740"/>
                  </a:lnTo>
                  <a:cubicBezTo>
                    <a:pt x="1766132" y="1284740"/>
                    <a:pt x="1341974" y="1529628"/>
                    <a:pt x="1112469" y="1927144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</p:grpSp>
      <p:grpSp>
        <p:nvGrpSpPr>
          <p:cNvPr id="52" name="icons">
            <a:extLst>
              <a:ext uri="{FF2B5EF4-FFF2-40B4-BE49-F238E27FC236}">
                <a16:creationId xmlns:a16="http://schemas.microsoft.com/office/drawing/2014/main" id="{13C7179C-1089-80C1-B608-FCC51A681BFB}"/>
              </a:ext>
            </a:extLst>
          </p:cNvPr>
          <p:cNvGrpSpPr>
            <a:grpSpLocks/>
          </p:cNvGrpSpPr>
          <p:nvPr/>
        </p:nvGrpSpPr>
        <p:grpSpPr>
          <a:xfrm>
            <a:off x="567489" y="189525"/>
            <a:ext cx="1663031" cy="1435704"/>
            <a:chOff x="481296" y="341516"/>
            <a:chExt cx="3038541" cy="2738761"/>
          </a:xfrm>
        </p:grpSpPr>
        <p:pic>
          <p:nvPicPr>
            <p:cNvPr id="53" name="Graphic 52" descr="Calculator outline">
              <a:hlinkClick r:id="rId6" action="ppaction://hlinksldjump"/>
              <a:extLst>
                <a:ext uri="{FF2B5EF4-FFF2-40B4-BE49-F238E27FC236}">
                  <a16:creationId xmlns:a16="http://schemas.microsoft.com/office/drawing/2014/main" id="{87EF4C4D-29A0-3339-AB5A-DA7A09F2D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1296" y="1344986"/>
              <a:ext cx="775355" cy="775355"/>
            </a:xfrm>
            <a:prstGeom prst="rect">
              <a:avLst/>
            </a:prstGeom>
          </p:spPr>
        </p:pic>
        <p:pic>
          <p:nvPicPr>
            <p:cNvPr id="54" name="Graphic 53" descr="Bank with solid fill">
              <a:hlinkClick r:id="rId7" action="ppaction://hlinksldjump"/>
              <a:extLst>
                <a:ext uri="{FF2B5EF4-FFF2-40B4-BE49-F238E27FC236}">
                  <a16:creationId xmlns:a16="http://schemas.microsoft.com/office/drawing/2014/main" id="{BCDD9606-F98C-2F68-432D-731FFE16E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9376" y="341516"/>
              <a:ext cx="775355" cy="775355"/>
            </a:xfrm>
            <a:prstGeom prst="rect">
              <a:avLst/>
            </a:prstGeom>
          </p:spPr>
        </p:pic>
        <p:pic>
          <p:nvPicPr>
            <p:cNvPr id="55" name="Graphic 54" descr="Coins outline">
              <a:hlinkClick r:id="rId3" action="ppaction://hlinksldjump"/>
              <a:extLst>
                <a:ext uri="{FF2B5EF4-FFF2-40B4-BE49-F238E27FC236}">
                  <a16:creationId xmlns:a16="http://schemas.microsoft.com/office/drawing/2014/main" id="{8965F0CA-7046-5F84-A1DA-15AC72070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85914" y="1400600"/>
              <a:ext cx="633923" cy="633923"/>
            </a:xfrm>
            <a:prstGeom prst="rect">
              <a:avLst/>
            </a:prstGeom>
          </p:spPr>
        </p:pic>
        <p:pic>
          <p:nvPicPr>
            <p:cNvPr id="56" name="Graphic 55" descr="Supply And Demand outline">
              <a:hlinkClick r:id="rId5" action="ppaction://hlinksldjump"/>
              <a:extLst>
                <a:ext uri="{FF2B5EF4-FFF2-40B4-BE49-F238E27FC236}">
                  <a16:creationId xmlns:a16="http://schemas.microsoft.com/office/drawing/2014/main" id="{6E023DDC-7479-26EC-9206-FE7F32403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07018" y="2391079"/>
              <a:ext cx="633922" cy="633922"/>
            </a:xfrm>
            <a:prstGeom prst="rect">
              <a:avLst/>
            </a:prstGeom>
          </p:spPr>
        </p:pic>
        <p:pic>
          <p:nvPicPr>
            <p:cNvPr id="57" name="Graphic 56" descr="Construction worker male outline">
              <a:hlinkClick r:id="rId4" action="ppaction://hlinksldjump"/>
              <a:extLst>
                <a:ext uri="{FF2B5EF4-FFF2-40B4-BE49-F238E27FC236}">
                  <a16:creationId xmlns:a16="http://schemas.microsoft.com/office/drawing/2014/main" id="{183E8A02-8A02-5F1A-6571-E40E0F1FC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258278" y="2388163"/>
              <a:ext cx="692114" cy="692114"/>
            </a:xfrm>
            <a:prstGeom prst="rect">
              <a:avLst/>
            </a:prstGeom>
          </p:spPr>
        </p:pic>
        <p:pic>
          <p:nvPicPr>
            <p:cNvPr id="58" name="Graphic 57" descr="Checklist outline">
              <a:hlinkClick r:id="rId2" action="ppaction://hlinksldjump"/>
              <a:extLst>
                <a:ext uri="{FF2B5EF4-FFF2-40B4-BE49-F238E27FC236}">
                  <a16:creationId xmlns:a16="http://schemas.microsoft.com/office/drawing/2014/main" id="{0BAF9A8F-E625-EE68-3A65-69ECD539C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166685" y="389093"/>
              <a:ext cx="659876" cy="659876"/>
            </a:xfrm>
            <a:prstGeom prst="rect">
              <a:avLst/>
            </a:prstGeom>
          </p:spPr>
        </p:pic>
      </p:grpSp>
      <p:sp useBgFill="1">
        <p:nvSpPr>
          <p:cNvPr id="59" name="Oval 58">
            <a:extLst>
              <a:ext uri="{FF2B5EF4-FFF2-40B4-BE49-F238E27FC236}">
                <a16:creationId xmlns:a16="http://schemas.microsoft.com/office/drawing/2014/main" id="{B665DAE6-1281-E81B-26BC-C4B42F0DB2D8}"/>
              </a:ext>
            </a:extLst>
          </p:cNvPr>
          <p:cNvSpPr/>
          <p:nvPr/>
        </p:nvSpPr>
        <p:spPr>
          <a:xfrm>
            <a:off x="1060891" y="612710"/>
            <a:ext cx="721097" cy="651736"/>
          </a:xfrm>
          <a:prstGeom prst="ellipse">
            <a:avLst/>
          </a:prstGeom>
          <a:ln>
            <a:solidFill>
              <a:srgbClr val="F0878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sz="700" b="1" dirty="0">
              <a:solidFill>
                <a:schemeClr val="tx1"/>
              </a:solidFill>
              <a:latin typeface="Aptos SemiBold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21BE4F3-40C5-D784-B1AD-1DBFCED39884}"/>
              </a:ext>
            </a:extLst>
          </p:cNvPr>
          <p:cNvGrpSpPr/>
          <p:nvPr/>
        </p:nvGrpSpPr>
        <p:grpSpPr>
          <a:xfrm>
            <a:off x="87729" y="61460"/>
            <a:ext cx="480291" cy="464550"/>
            <a:chOff x="4961527" y="3582185"/>
            <a:chExt cx="480291" cy="46455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113CF7B-E98B-E8AA-8BEE-FBFA4AC0135E}"/>
                </a:ext>
              </a:extLst>
            </p:cNvPr>
            <p:cNvSpPr/>
            <p:nvPr/>
          </p:nvSpPr>
          <p:spPr>
            <a:xfrm>
              <a:off x="4961527" y="3582185"/>
              <a:ext cx="480291" cy="464550"/>
            </a:xfrm>
            <a:prstGeom prst="ellipse">
              <a:avLst/>
            </a:prstGeom>
            <a:solidFill>
              <a:srgbClr val="FDEBD0"/>
            </a:solidFill>
            <a:ln>
              <a:solidFill>
                <a:srgbClr val="F0878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 b="1" dirty="0">
                <a:solidFill>
                  <a:schemeClr val="tx1"/>
                </a:solidFill>
                <a:latin typeface="Aptos SemiBold" panose="020F0502020204030204" pitchFamily="34" charset="0"/>
              </a:endParaRPr>
            </a:p>
          </p:txBody>
        </p:sp>
        <p:pic>
          <p:nvPicPr>
            <p:cNvPr id="62" name="Graphic 61" descr="Anger Symbol outline">
              <a:extLst>
                <a:ext uri="{FF2B5EF4-FFF2-40B4-BE49-F238E27FC236}">
                  <a16:creationId xmlns:a16="http://schemas.microsoft.com/office/drawing/2014/main" id="{21ED1FB1-11DD-7E7E-76D2-54BB17FBF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046916" y="3659704"/>
              <a:ext cx="308982" cy="30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309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7A7"/>
            </a:gs>
            <a:gs pos="50000">
              <a:srgbClr val="F8FAB4"/>
            </a:gs>
            <a:gs pos="100000">
              <a:schemeClr val="accent1">
                <a:lumMod val="30000"/>
                <a:lumOff val="70000"/>
                <a:alpha val="73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16F921-386F-517F-562F-4AB4A77A6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D9F21-AA02-A5E4-0DAA-E8424950EBE6}"/>
              </a:ext>
            </a:extLst>
          </p:cNvPr>
          <p:cNvSpPr/>
          <p:nvPr/>
        </p:nvSpPr>
        <p:spPr>
          <a:xfrm>
            <a:off x="4147127" y="471054"/>
            <a:ext cx="3897745" cy="591128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>
                <a:solidFill>
                  <a:schemeClr val="tx1"/>
                </a:solidFill>
                <a:latin typeface="Aptos SemiBold" panose="020F0502020204030204" pitchFamily="34" charset="0"/>
              </a:rPr>
              <a:t>Accounting</a:t>
            </a:r>
          </a:p>
        </p:txBody>
      </p:sp>
      <p:grpSp>
        <p:nvGrpSpPr>
          <p:cNvPr id="36" name="segments">
            <a:extLst>
              <a:ext uri="{FF2B5EF4-FFF2-40B4-BE49-F238E27FC236}">
                <a16:creationId xmlns:a16="http://schemas.microsoft.com/office/drawing/2014/main" id="{A5A27A40-074A-0AFE-612C-747851589701}"/>
              </a:ext>
            </a:extLst>
          </p:cNvPr>
          <p:cNvGrpSpPr>
            <a:grpSpLocks/>
          </p:cNvGrpSpPr>
          <p:nvPr/>
        </p:nvGrpSpPr>
        <p:grpSpPr>
          <a:xfrm>
            <a:off x="584468" y="138981"/>
            <a:ext cx="1675017" cy="1599197"/>
            <a:chOff x="370917" y="119085"/>
            <a:chExt cx="4339342" cy="3582006"/>
          </a:xfrm>
        </p:grpSpPr>
        <p:sp useBgFill="1">
          <p:nvSpPr>
            <p:cNvPr id="37" name="Freeform: Shape 36">
              <a:hlinkClick r:id="rId2" action="ppaction://hlinksldjump"/>
              <a:extLst>
                <a:ext uri="{FF2B5EF4-FFF2-40B4-BE49-F238E27FC236}">
                  <a16:creationId xmlns:a16="http://schemas.microsoft.com/office/drawing/2014/main" id="{8245F3AD-2C77-1003-A594-00BCC6C289F2}"/>
                </a:ext>
              </a:extLst>
            </p:cNvPr>
            <p:cNvSpPr>
              <a:spLocks/>
            </p:cNvSpPr>
            <p:nvPr/>
          </p:nvSpPr>
          <p:spPr>
            <a:xfrm>
              <a:off x="2540588" y="119085"/>
              <a:ext cx="1878985" cy="1343247"/>
            </a:xfrm>
            <a:custGeom>
              <a:avLst/>
              <a:gdLst>
                <a:gd name="connsiteX0" fmla="*/ -213 w 2225363"/>
                <a:gd name="connsiteY0" fmla="*/ -76 h 1927219"/>
                <a:gd name="connsiteX1" fmla="*/ 2225151 w 2225363"/>
                <a:gd name="connsiteY1" fmla="*/ 1284740 h 1927219"/>
                <a:gd name="connsiteX2" fmla="*/ 1112469 w 2225363"/>
                <a:gd name="connsiteY2" fmla="*/ 1927144 h 1927219"/>
                <a:gd name="connsiteX3" fmla="*/ -213 w 2225363"/>
                <a:gd name="connsiteY3" fmla="*/ 1284740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-76"/>
                  </a:moveTo>
                  <a:cubicBezTo>
                    <a:pt x="917826" y="-76"/>
                    <a:pt x="1766132" y="489688"/>
                    <a:pt x="2225151" y="1284740"/>
                  </a:cubicBezTo>
                  <a:lnTo>
                    <a:pt x="1112469" y="1927144"/>
                  </a:lnTo>
                  <a:cubicBezTo>
                    <a:pt x="882955" y="1529628"/>
                    <a:pt x="458806" y="1284740"/>
                    <a:pt x="-213" y="1284740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fr-MA" sz="700" dirty="0"/>
            </a:p>
          </p:txBody>
        </p:sp>
        <p:sp useBgFill="1">
          <p:nvSpPr>
            <p:cNvPr id="38" name="Freeform: Shape 37">
              <a:hlinkClick r:id="rId3" action="ppaction://hlinksldjump"/>
              <a:extLst>
                <a:ext uri="{FF2B5EF4-FFF2-40B4-BE49-F238E27FC236}">
                  <a16:creationId xmlns:a16="http://schemas.microsoft.com/office/drawing/2014/main" id="{1050D2BF-407A-0362-6A09-385B4F234B73}"/>
                </a:ext>
              </a:extLst>
            </p:cNvPr>
            <p:cNvSpPr>
              <a:spLocks/>
            </p:cNvSpPr>
            <p:nvPr/>
          </p:nvSpPr>
          <p:spPr>
            <a:xfrm>
              <a:off x="3480081" y="1014587"/>
              <a:ext cx="1230178" cy="1791003"/>
            </a:xfrm>
            <a:custGeom>
              <a:avLst/>
              <a:gdLst>
                <a:gd name="connsiteX0" fmla="*/ 1112469 w 1456953"/>
                <a:gd name="connsiteY0" fmla="*/ -76 h 2569635"/>
                <a:gd name="connsiteX1" fmla="*/ 1112469 w 1456953"/>
                <a:gd name="connsiteY1" fmla="*/ 2569560 h 2569635"/>
                <a:gd name="connsiteX2" fmla="*/ -213 w 1456953"/>
                <a:gd name="connsiteY2" fmla="*/ 1927146 h 2569635"/>
                <a:gd name="connsiteX3" fmla="*/ -213 w 1456953"/>
                <a:gd name="connsiteY3" fmla="*/ 642328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1112469" y="-76"/>
                  </a:moveTo>
                  <a:cubicBezTo>
                    <a:pt x="1571498" y="794976"/>
                    <a:pt x="1571498" y="1774508"/>
                    <a:pt x="1112469" y="2569560"/>
                  </a:cubicBezTo>
                  <a:lnTo>
                    <a:pt x="-213" y="1927146"/>
                  </a:lnTo>
                  <a:cubicBezTo>
                    <a:pt x="229292" y="1529630"/>
                    <a:pt x="229292" y="1039854"/>
                    <a:pt x="-213" y="642328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 dirty="0"/>
            </a:p>
          </p:txBody>
        </p:sp>
        <p:sp useBgFill="1">
          <p:nvSpPr>
            <p:cNvPr id="39" name="Freeform: Shape 38">
              <a:hlinkClick r:id="rId4" action="ppaction://hlinksldjump"/>
              <a:extLst>
                <a:ext uri="{FF2B5EF4-FFF2-40B4-BE49-F238E27FC236}">
                  <a16:creationId xmlns:a16="http://schemas.microsoft.com/office/drawing/2014/main" id="{FAD368DE-3B0F-E11E-23CC-64BAF04C8A26}"/>
                </a:ext>
              </a:extLst>
            </p:cNvPr>
            <p:cNvSpPr>
              <a:spLocks/>
            </p:cNvSpPr>
            <p:nvPr/>
          </p:nvSpPr>
          <p:spPr>
            <a:xfrm>
              <a:off x="2540588" y="2357836"/>
              <a:ext cx="1878985" cy="1343255"/>
            </a:xfrm>
            <a:custGeom>
              <a:avLst/>
              <a:gdLst>
                <a:gd name="connsiteX0" fmla="*/ 2225151 w 2225363"/>
                <a:gd name="connsiteY0" fmla="*/ 642338 h 1927231"/>
                <a:gd name="connsiteX1" fmla="*/ -213 w 2225363"/>
                <a:gd name="connsiteY1" fmla="*/ 1927156 h 1927231"/>
                <a:gd name="connsiteX2" fmla="*/ -213 w 2225363"/>
                <a:gd name="connsiteY2" fmla="*/ 642338 h 1927231"/>
                <a:gd name="connsiteX3" fmla="*/ 1112469 w 2225363"/>
                <a:gd name="connsiteY3" fmla="*/ -76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642338"/>
                  </a:moveTo>
                  <a:cubicBezTo>
                    <a:pt x="1766132" y="1437380"/>
                    <a:pt x="917826" y="1927156"/>
                    <a:pt x="-213" y="1927156"/>
                  </a:cubicBezTo>
                  <a:lnTo>
                    <a:pt x="-213" y="642338"/>
                  </a:lnTo>
                  <a:cubicBezTo>
                    <a:pt x="458806" y="642338"/>
                    <a:pt x="882964" y="397450"/>
                    <a:pt x="1112469" y="-76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40" name="Freeform: Shape 39">
              <a:hlinkClick r:id="rId5" action="ppaction://hlinksldjump"/>
              <a:extLst>
                <a:ext uri="{FF2B5EF4-FFF2-40B4-BE49-F238E27FC236}">
                  <a16:creationId xmlns:a16="http://schemas.microsoft.com/office/drawing/2014/main" id="{FCD8ED2D-CF1C-29E5-9A14-52A319147906}"/>
                </a:ext>
              </a:extLst>
            </p:cNvPr>
            <p:cNvSpPr>
              <a:spLocks/>
            </p:cNvSpPr>
            <p:nvPr/>
          </p:nvSpPr>
          <p:spPr>
            <a:xfrm>
              <a:off x="661603" y="2357836"/>
              <a:ext cx="1878985" cy="1343255"/>
            </a:xfrm>
            <a:custGeom>
              <a:avLst/>
              <a:gdLst>
                <a:gd name="connsiteX0" fmla="*/ 2225151 w 2225363"/>
                <a:gd name="connsiteY0" fmla="*/ 1927156 h 1927231"/>
                <a:gd name="connsiteX1" fmla="*/ -213 w 2225363"/>
                <a:gd name="connsiteY1" fmla="*/ 642338 h 1927231"/>
                <a:gd name="connsiteX2" fmla="*/ 1112469 w 2225363"/>
                <a:gd name="connsiteY2" fmla="*/ -76 h 1927231"/>
                <a:gd name="connsiteX3" fmla="*/ 2225151 w 2225363"/>
                <a:gd name="connsiteY3" fmla="*/ 642338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1927156"/>
                  </a:moveTo>
                  <a:cubicBezTo>
                    <a:pt x="1307112" y="1927156"/>
                    <a:pt x="458806" y="1437380"/>
                    <a:pt x="-213" y="642338"/>
                  </a:cubicBezTo>
                  <a:lnTo>
                    <a:pt x="1112469" y="-76"/>
                  </a:lnTo>
                  <a:cubicBezTo>
                    <a:pt x="1341983" y="397450"/>
                    <a:pt x="1766132" y="642338"/>
                    <a:pt x="2225151" y="642338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41" name="Freeform: Shape 40">
              <a:hlinkClick r:id="rId6" action="ppaction://hlinksldjump"/>
              <a:extLst>
                <a:ext uri="{FF2B5EF4-FFF2-40B4-BE49-F238E27FC236}">
                  <a16:creationId xmlns:a16="http://schemas.microsoft.com/office/drawing/2014/main" id="{2DE7A217-6966-0D86-D773-75932761ED6C}"/>
                </a:ext>
              </a:extLst>
            </p:cNvPr>
            <p:cNvSpPr>
              <a:spLocks/>
            </p:cNvSpPr>
            <p:nvPr/>
          </p:nvSpPr>
          <p:spPr>
            <a:xfrm>
              <a:off x="370917" y="1014587"/>
              <a:ext cx="1230178" cy="1791003"/>
            </a:xfrm>
            <a:custGeom>
              <a:avLst/>
              <a:gdLst>
                <a:gd name="connsiteX0" fmla="*/ 344059 w 1456953"/>
                <a:gd name="connsiteY0" fmla="*/ 2569560 h 2569635"/>
                <a:gd name="connsiteX1" fmla="*/ 344059 w 1456953"/>
                <a:gd name="connsiteY1" fmla="*/ -76 h 2569635"/>
                <a:gd name="connsiteX2" fmla="*/ 1456740 w 1456953"/>
                <a:gd name="connsiteY2" fmla="*/ 642328 h 2569635"/>
                <a:gd name="connsiteX3" fmla="*/ 1456740 w 1456953"/>
                <a:gd name="connsiteY3" fmla="*/ 1927146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344059" y="2569560"/>
                  </a:moveTo>
                  <a:cubicBezTo>
                    <a:pt x="-114970" y="1774508"/>
                    <a:pt x="-114970" y="794976"/>
                    <a:pt x="344059" y="-76"/>
                  </a:cubicBezTo>
                  <a:lnTo>
                    <a:pt x="1456740" y="642328"/>
                  </a:lnTo>
                  <a:cubicBezTo>
                    <a:pt x="1227226" y="1039854"/>
                    <a:pt x="1227226" y="1529630"/>
                    <a:pt x="1456740" y="1927146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42" name="Freeform: Shape 41">
              <a:hlinkClick r:id="rId7" action="ppaction://hlinksldjump"/>
              <a:extLst>
                <a:ext uri="{FF2B5EF4-FFF2-40B4-BE49-F238E27FC236}">
                  <a16:creationId xmlns:a16="http://schemas.microsoft.com/office/drawing/2014/main" id="{231C5DEE-5D3C-2880-07DA-AB01DE2926B6}"/>
                </a:ext>
              </a:extLst>
            </p:cNvPr>
            <p:cNvSpPr>
              <a:spLocks/>
            </p:cNvSpPr>
            <p:nvPr/>
          </p:nvSpPr>
          <p:spPr>
            <a:xfrm>
              <a:off x="661603" y="119086"/>
              <a:ext cx="1878985" cy="1343247"/>
            </a:xfrm>
            <a:custGeom>
              <a:avLst/>
              <a:gdLst>
                <a:gd name="connsiteX0" fmla="*/ -213 w 2225363"/>
                <a:gd name="connsiteY0" fmla="*/ 1284740 h 1927219"/>
                <a:gd name="connsiteX1" fmla="*/ 2225151 w 2225363"/>
                <a:gd name="connsiteY1" fmla="*/ -76 h 1927219"/>
                <a:gd name="connsiteX2" fmla="*/ 2225151 w 2225363"/>
                <a:gd name="connsiteY2" fmla="*/ 1284740 h 1927219"/>
                <a:gd name="connsiteX3" fmla="*/ 1112469 w 2225363"/>
                <a:gd name="connsiteY3" fmla="*/ 1927144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1284740"/>
                  </a:moveTo>
                  <a:cubicBezTo>
                    <a:pt x="458806" y="489688"/>
                    <a:pt x="1307112" y="-76"/>
                    <a:pt x="2225151" y="-76"/>
                  </a:cubicBezTo>
                  <a:lnTo>
                    <a:pt x="2225151" y="1284740"/>
                  </a:lnTo>
                  <a:cubicBezTo>
                    <a:pt x="1766132" y="1284740"/>
                    <a:pt x="1341974" y="1529628"/>
                    <a:pt x="1112469" y="1927144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 dirty="0"/>
            </a:p>
          </p:txBody>
        </p:sp>
      </p:grpSp>
      <p:grpSp>
        <p:nvGrpSpPr>
          <p:cNvPr id="45" name="Active">
            <a:extLst>
              <a:ext uri="{FF2B5EF4-FFF2-40B4-BE49-F238E27FC236}">
                <a16:creationId xmlns:a16="http://schemas.microsoft.com/office/drawing/2014/main" id="{2F0F1314-C30E-BE01-88F9-115449FA4EA9}"/>
              </a:ext>
            </a:extLst>
          </p:cNvPr>
          <p:cNvGrpSpPr>
            <a:grpSpLocks/>
          </p:cNvGrpSpPr>
          <p:nvPr/>
        </p:nvGrpSpPr>
        <p:grpSpPr>
          <a:xfrm rot="14382506">
            <a:off x="567593" y="133540"/>
            <a:ext cx="1675017" cy="1621145"/>
            <a:chOff x="3367745" y="3197257"/>
            <a:chExt cx="3060440" cy="305064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9C8D617-97C0-7BFC-6DAA-3D0FE7A7E700}"/>
                </a:ext>
              </a:extLst>
            </p:cNvPr>
            <p:cNvSpPr>
              <a:spLocks/>
            </p:cNvSpPr>
            <p:nvPr/>
          </p:nvSpPr>
          <p:spPr>
            <a:xfrm>
              <a:off x="4897965" y="3197257"/>
              <a:ext cx="1325206" cy="1143986"/>
            </a:xfrm>
            <a:custGeom>
              <a:avLst/>
              <a:gdLst>
                <a:gd name="connsiteX0" fmla="*/ -213 w 2225363"/>
                <a:gd name="connsiteY0" fmla="*/ -76 h 1927219"/>
                <a:gd name="connsiteX1" fmla="*/ 2225151 w 2225363"/>
                <a:gd name="connsiteY1" fmla="*/ 1284740 h 1927219"/>
                <a:gd name="connsiteX2" fmla="*/ 1112469 w 2225363"/>
                <a:gd name="connsiteY2" fmla="*/ 1927144 h 1927219"/>
                <a:gd name="connsiteX3" fmla="*/ -213 w 2225363"/>
                <a:gd name="connsiteY3" fmla="*/ 1284740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-76"/>
                  </a:moveTo>
                  <a:cubicBezTo>
                    <a:pt x="917826" y="-76"/>
                    <a:pt x="1766132" y="489688"/>
                    <a:pt x="2225151" y="1284740"/>
                  </a:cubicBezTo>
                  <a:lnTo>
                    <a:pt x="1112469" y="1927144"/>
                  </a:lnTo>
                  <a:cubicBezTo>
                    <a:pt x="882955" y="1529628"/>
                    <a:pt x="458806" y="1284740"/>
                    <a:pt x="-213" y="12847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round/>
            </a:ln>
            <a:effectLst>
              <a:outerShdw blurRad="254000" sx="102000" sy="102000" algn="ctr" rotWithShape="0">
                <a:schemeClr val="bg1"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endParaRPr lang="fr-MA" sz="700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ED9AAE5-EB2D-02E1-D240-69F1DB8B2927}"/>
                </a:ext>
              </a:extLst>
            </p:cNvPr>
            <p:cNvSpPr>
              <a:spLocks/>
            </p:cNvSpPr>
            <p:nvPr/>
          </p:nvSpPr>
          <p:spPr>
            <a:xfrm>
              <a:off x="5560568" y="3959918"/>
              <a:ext cx="867617" cy="1525321"/>
            </a:xfrm>
            <a:custGeom>
              <a:avLst/>
              <a:gdLst>
                <a:gd name="connsiteX0" fmla="*/ 1112469 w 1456953"/>
                <a:gd name="connsiteY0" fmla="*/ -76 h 2569635"/>
                <a:gd name="connsiteX1" fmla="*/ 1112469 w 1456953"/>
                <a:gd name="connsiteY1" fmla="*/ 2569560 h 2569635"/>
                <a:gd name="connsiteX2" fmla="*/ -213 w 1456953"/>
                <a:gd name="connsiteY2" fmla="*/ 1927146 h 2569635"/>
                <a:gd name="connsiteX3" fmla="*/ -213 w 1456953"/>
                <a:gd name="connsiteY3" fmla="*/ 642328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1112469" y="-76"/>
                  </a:moveTo>
                  <a:cubicBezTo>
                    <a:pt x="1571498" y="794976"/>
                    <a:pt x="1571498" y="1774508"/>
                    <a:pt x="1112469" y="2569560"/>
                  </a:cubicBezTo>
                  <a:lnTo>
                    <a:pt x="-213" y="1927146"/>
                  </a:lnTo>
                  <a:cubicBezTo>
                    <a:pt x="229292" y="1529630"/>
                    <a:pt x="229292" y="1039854"/>
                    <a:pt x="-213" y="642328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0EC4862-E24F-4F85-5796-936068B46A9F}"/>
                </a:ext>
              </a:extLst>
            </p:cNvPr>
            <p:cNvSpPr>
              <a:spLocks/>
            </p:cNvSpPr>
            <p:nvPr/>
          </p:nvSpPr>
          <p:spPr>
            <a:xfrm>
              <a:off x="4897965" y="5103906"/>
              <a:ext cx="1325206" cy="1143993"/>
            </a:xfrm>
            <a:custGeom>
              <a:avLst/>
              <a:gdLst>
                <a:gd name="connsiteX0" fmla="*/ 2225151 w 2225363"/>
                <a:gd name="connsiteY0" fmla="*/ 642338 h 1927231"/>
                <a:gd name="connsiteX1" fmla="*/ -213 w 2225363"/>
                <a:gd name="connsiteY1" fmla="*/ 1927156 h 1927231"/>
                <a:gd name="connsiteX2" fmla="*/ -213 w 2225363"/>
                <a:gd name="connsiteY2" fmla="*/ 642338 h 1927231"/>
                <a:gd name="connsiteX3" fmla="*/ 1112469 w 2225363"/>
                <a:gd name="connsiteY3" fmla="*/ -76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642338"/>
                  </a:moveTo>
                  <a:cubicBezTo>
                    <a:pt x="1766132" y="1437380"/>
                    <a:pt x="917826" y="1927156"/>
                    <a:pt x="-213" y="1927156"/>
                  </a:cubicBezTo>
                  <a:lnTo>
                    <a:pt x="-213" y="642338"/>
                  </a:lnTo>
                  <a:cubicBezTo>
                    <a:pt x="458806" y="642338"/>
                    <a:pt x="882964" y="397450"/>
                    <a:pt x="1112469" y="-76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04C2B5B-F8B6-0E03-3FB2-C27BFEC3AEB4}"/>
                </a:ext>
              </a:extLst>
            </p:cNvPr>
            <p:cNvSpPr>
              <a:spLocks/>
            </p:cNvSpPr>
            <p:nvPr/>
          </p:nvSpPr>
          <p:spPr>
            <a:xfrm>
              <a:off x="3572759" y="5103906"/>
              <a:ext cx="1325206" cy="1143993"/>
            </a:xfrm>
            <a:custGeom>
              <a:avLst/>
              <a:gdLst>
                <a:gd name="connsiteX0" fmla="*/ 2225151 w 2225363"/>
                <a:gd name="connsiteY0" fmla="*/ 1927156 h 1927231"/>
                <a:gd name="connsiteX1" fmla="*/ -213 w 2225363"/>
                <a:gd name="connsiteY1" fmla="*/ 642338 h 1927231"/>
                <a:gd name="connsiteX2" fmla="*/ 1112469 w 2225363"/>
                <a:gd name="connsiteY2" fmla="*/ -76 h 1927231"/>
                <a:gd name="connsiteX3" fmla="*/ 2225151 w 2225363"/>
                <a:gd name="connsiteY3" fmla="*/ 642338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1927156"/>
                  </a:moveTo>
                  <a:cubicBezTo>
                    <a:pt x="1307112" y="1927156"/>
                    <a:pt x="458806" y="1437380"/>
                    <a:pt x="-213" y="642338"/>
                  </a:cubicBezTo>
                  <a:lnTo>
                    <a:pt x="1112469" y="-76"/>
                  </a:lnTo>
                  <a:cubicBezTo>
                    <a:pt x="1341983" y="397450"/>
                    <a:pt x="1766132" y="642338"/>
                    <a:pt x="2225151" y="642338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33CC64C-A15D-2635-F1B8-34EDB7395130}"/>
                </a:ext>
              </a:extLst>
            </p:cNvPr>
            <p:cNvSpPr>
              <a:spLocks/>
            </p:cNvSpPr>
            <p:nvPr/>
          </p:nvSpPr>
          <p:spPr>
            <a:xfrm>
              <a:off x="3367745" y="3959918"/>
              <a:ext cx="867617" cy="1525321"/>
            </a:xfrm>
            <a:custGeom>
              <a:avLst/>
              <a:gdLst>
                <a:gd name="connsiteX0" fmla="*/ 344059 w 1456953"/>
                <a:gd name="connsiteY0" fmla="*/ 2569560 h 2569635"/>
                <a:gd name="connsiteX1" fmla="*/ 344059 w 1456953"/>
                <a:gd name="connsiteY1" fmla="*/ -76 h 2569635"/>
                <a:gd name="connsiteX2" fmla="*/ 1456740 w 1456953"/>
                <a:gd name="connsiteY2" fmla="*/ 642328 h 2569635"/>
                <a:gd name="connsiteX3" fmla="*/ 1456740 w 1456953"/>
                <a:gd name="connsiteY3" fmla="*/ 1927146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344059" y="2569560"/>
                  </a:moveTo>
                  <a:cubicBezTo>
                    <a:pt x="-114970" y="1774508"/>
                    <a:pt x="-114970" y="794976"/>
                    <a:pt x="344059" y="-76"/>
                  </a:cubicBezTo>
                  <a:lnTo>
                    <a:pt x="1456740" y="642328"/>
                  </a:lnTo>
                  <a:cubicBezTo>
                    <a:pt x="1227226" y="1039854"/>
                    <a:pt x="1227226" y="1529630"/>
                    <a:pt x="1456740" y="1927146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310E714-F0A2-A3D0-5D2E-3BC624D13630}"/>
                </a:ext>
              </a:extLst>
            </p:cNvPr>
            <p:cNvSpPr>
              <a:spLocks/>
            </p:cNvSpPr>
            <p:nvPr/>
          </p:nvSpPr>
          <p:spPr>
            <a:xfrm>
              <a:off x="3572759" y="3197258"/>
              <a:ext cx="1325206" cy="1143986"/>
            </a:xfrm>
            <a:custGeom>
              <a:avLst/>
              <a:gdLst>
                <a:gd name="connsiteX0" fmla="*/ -213 w 2225363"/>
                <a:gd name="connsiteY0" fmla="*/ 1284740 h 1927219"/>
                <a:gd name="connsiteX1" fmla="*/ 2225151 w 2225363"/>
                <a:gd name="connsiteY1" fmla="*/ -76 h 1927219"/>
                <a:gd name="connsiteX2" fmla="*/ 2225151 w 2225363"/>
                <a:gd name="connsiteY2" fmla="*/ 1284740 h 1927219"/>
                <a:gd name="connsiteX3" fmla="*/ 1112469 w 2225363"/>
                <a:gd name="connsiteY3" fmla="*/ 1927144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1284740"/>
                  </a:moveTo>
                  <a:cubicBezTo>
                    <a:pt x="458806" y="489688"/>
                    <a:pt x="1307112" y="-76"/>
                    <a:pt x="2225151" y="-76"/>
                  </a:cubicBezTo>
                  <a:lnTo>
                    <a:pt x="2225151" y="1284740"/>
                  </a:lnTo>
                  <a:cubicBezTo>
                    <a:pt x="1766132" y="1284740"/>
                    <a:pt x="1341974" y="1529628"/>
                    <a:pt x="1112469" y="1927144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</p:grpSp>
      <p:grpSp>
        <p:nvGrpSpPr>
          <p:cNvPr id="52" name="icons">
            <a:extLst>
              <a:ext uri="{FF2B5EF4-FFF2-40B4-BE49-F238E27FC236}">
                <a16:creationId xmlns:a16="http://schemas.microsoft.com/office/drawing/2014/main" id="{A8194F8C-CEB9-3334-3E11-4350443397CF}"/>
              </a:ext>
            </a:extLst>
          </p:cNvPr>
          <p:cNvGrpSpPr>
            <a:grpSpLocks/>
          </p:cNvGrpSpPr>
          <p:nvPr/>
        </p:nvGrpSpPr>
        <p:grpSpPr>
          <a:xfrm>
            <a:off x="567489" y="189525"/>
            <a:ext cx="1663031" cy="1435704"/>
            <a:chOff x="481296" y="341516"/>
            <a:chExt cx="3038541" cy="2738761"/>
          </a:xfrm>
        </p:grpSpPr>
        <p:pic>
          <p:nvPicPr>
            <p:cNvPr id="53" name="Graphic 52" descr="Calculator outline">
              <a:hlinkClick r:id="rId6" action="ppaction://hlinksldjump"/>
              <a:extLst>
                <a:ext uri="{FF2B5EF4-FFF2-40B4-BE49-F238E27FC236}">
                  <a16:creationId xmlns:a16="http://schemas.microsoft.com/office/drawing/2014/main" id="{D8888D42-95B6-C9F2-ED82-96213C8FF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1296" y="1344986"/>
              <a:ext cx="775355" cy="775355"/>
            </a:xfrm>
            <a:prstGeom prst="rect">
              <a:avLst/>
            </a:prstGeom>
          </p:spPr>
        </p:pic>
        <p:pic>
          <p:nvPicPr>
            <p:cNvPr id="54" name="Graphic 53" descr="Bank with solid fill">
              <a:hlinkClick r:id="rId7" action="ppaction://hlinksldjump"/>
              <a:extLst>
                <a:ext uri="{FF2B5EF4-FFF2-40B4-BE49-F238E27FC236}">
                  <a16:creationId xmlns:a16="http://schemas.microsoft.com/office/drawing/2014/main" id="{4EB7193D-E7D9-2D89-2B0E-48FFB4D22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9376" y="341516"/>
              <a:ext cx="775355" cy="775355"/>
            </a:xfrm>
            <a:prstGeom prst="rect">
              <a:avLst/>
            </a:prstGeom>
          </p:spPr>
        </p:pic>
        <p:pic>
          <p:nvPicPr>
            <p:cNvPr id="55" name="Graphic 54" descr="Coins outline">
              <a:hlinkClick r:id="rId3" action="ppaction://hlinksldjump"/>
              <a:extLst>
                <a:ext uri="{FF2B5EF4-FFF2-40B4-BE49-F238E27FC236}">
                  <a16:creationId xmlns:a16="http://schemas.microsoft.com/office/drawing/2014/main" id="{2861664E-ACC7-D6F7-DEC1-A7E190E55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85914" y="1400600"/>
              <a:ext cx="633923" cy="633923"/>
            </a:xfrm>
            <a:prstGeom prst="rect">
              <a:avLst/>
            </a:prstGeom>
          </p:spPr>
        </p:pic>
        <p:pic>
          <p:nvPicPr>
            <p:cNvPr id="56" name="Graphic 55" descr="Supply And Demand outline">
              <a:hlinkClick r:id="rId5" action="ppaction://hlinksldjump"/>
              <a:extLst>
                <a:ext uri="{FF2B5EF4-FFF2-40B4-BE49-F238E27FC236}">
                  <a16:creationId xmlns:a16="http://schemas.microsoft.com/office/drawing/2014/main" id="{7D75F74F-FFF7-384B-ED16-E2FF46A61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07018" y="2391079"/>
              <a:ext cx="633922" cy="633922"/>
            </a:xfrm>
            <a:prstGeom prst="rect">
              <a:avLst/>
            </a:prstGeom>
          </p:spPr>
        </p:pic>
        <p:pic>
          <p:nvPicPr>
            <p:cNvPr id="57" name="Graphic 56" descr="Construction worker male outline">
              <a:hlinkClick r:id="rId4" action="ppaction://hlinksldjump"/>
              <a:extLst>
                <a:ext uri="{FF2B5EF4-FFF2-40B4-BE49-F238E27FC236}">
                  <a16:creationId xmlns:a16="http://schemas.microsoft.com/office/drawing/2014/main" id="{00FC6F6C-EB7E-2707-5DFC-ADC0C07A9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258278" y="2388163"/>
              <a:ext cx="692114" cy="692114"/>
            </a:xfrm>
            <a:prstGeom prst="rect">
              <a:avLst/>
            </a:prstGeom>
          </p:spPr>
        </p:pic>
        <p:pic>
          <p:nvPicPr>
            <p:cNvPr id="58" name="Graphic 57" descr="Checklist outline">
              <a:hlinkClick r:id="rId2" action="ppaction://hlinksldjump"/>
              <a:extLst>
                <a:ext uri="{FF2B5EF4-FFF2-40B4-BE49-F238E27FC236}">
                  <a16:creationId xmlns:a16="http://schemas.microsoft.com/office/drawing/2014/main" id="{54554814-4029-2F30-0DA9-2AA7267A9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166685" y="389093"/>
              <a:ext cx="659876" cy="659876"/>
            </a:xfrm>
            <a:prstGeom prst="rect">
              <a:avLst/>
            </a:prstGeom>
          </p:spPr>
        </p:pic>
      </p:grpSp>
      <p:sp useBgFill="1">
        <p:nvSpPr>
          <p:cNvPr id="59" name="Oval 58">
            <a:extLst>
              <a:ext uri="{FF2B5EF4-FFF2-40B4-BE49-F238E27FC236}">
                <a16:creationId xmlns:a16="http://schemas.microsoft.com/office/drawing/2014/main" id="{AB662563-E42A-B0F7-DD10-F80D988CBE58}"/>
              </a:ext>
            </a:extLst>
          </p:cNvPr>
          <p:cNvSpPr/>
          <p:nvPr/>
        </p:nvSpPr>
        <p:spPr>
          <a:xfrm>
            <a:off x="1060891" y="612710"/>
            <a:ext cx="721097" cy="651736"/>
          </a:xfrm>
          <a:prstGeom prst="ellipse">
            <a:avLst/>
          </a:prstGeom>
          <a:ln>
            <a:solidFill>
              <a:srgbClr val="F0878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sz="700" b="1" dirty="0">
              <a:solidFill>
                <a:schemeClr val="tx1"/>
              </a:solidFill>
              <a:latin typeface="Aptos SemiBold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CDF6348-021F-EDF5-D946-32EA6A7FE2A3}"/>
              </a:ext>
            </a:extLst>
          </p:cNvPr>
          <p:cNvGrpSpPr/>
          <p:nvPr/>
        </p:nvGrpSpPr>
        <p:grpSpPr>
          <a:xfrm>
            <a:off x="87729" y="61460"/>
            <a:ext cx="480291" cy="464550"/>
            <a:chOff x="4961527" y="3582185"/>
            <a:chExt cx="480291" cy="46455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BD05F2C-CE6C-1329-6389-0649B5470C36}"/>
                </a:ext>
              </a:extLst>
            </p:cNvPr>
            <p:cNvSpPr/>
            <p:nvPr/>
          </p:nvSpPr>
          <p:spPr>
            <a:xfrm>
              <a:off x="4961527" y="3582185"/>
              <a:ext cx="480291" cy="464550"/>
            </a:xfrm>
            <a:prstGeom prst="ellipse">
              <a:avLst/>
            </a:prstGeom>
            <a:solidFill>
              <a:srgbClr val="FDEBD0"/>
            </a:solidFill>
            <a:ln>
              <a:solidFill>
                <a:srgbClr val="F0878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 b="1" dirty="0">
                <a:solidFill>
                  <a:schemeClr val="tx1"/>
                </a:solidFill>
                <a:latin typeface="Aptos SemiBold" panose="020F0502020204030204" pitchFamily="34" charset="0"/>
              </a:endParaRPr>
            </a:p>
          </p:txBody>
        </p:sp>
        <p:pic>
          <p:nvPicPr>
            <p:cNvPr id="62" name="Graphic 61" descr="Anger Symbol outline">
              <a:extLst>
                <a:ext uri="{FF2B5EF4-FFF2-40B4-BE49-F238E27FC236}">
                  <a16:creationId xmlns:a16="http://schemas.microsoft.com/office/drawing/2014/main" id="{7285A8C9-FC15-AE29-BB69-E8FFD48D8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046916" y="3659704"/>
              <a:ext cx="308982" cy="30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15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7A7"/>
            </a:gs>
            <a:gs pos="50000">
              <a:srgbClr val="F8FAB4"/>
            </a:gs>
            <a:gs pos="100000">
              <a:schemeClr val="accent1">
                <a:lumMod val="30000"/>
                <a:lumOff val="70000"/>
                <a:alpha val="73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82128B-14C1-0A6D-7188-C7082FFB6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: Rounded Corners 7">
            <a:extLst>
              <a:ext uri="{FF2B5EF4-FFF2-40B4-BE49-F238E27FC236}">
                <a16:creationId xmlns:a16="http://schemas.microsoft.com/office/drawing/2014/main" id="{AD2DD6D1-10F9-DE4A-41B5-CD1E1960BC7B}"/>
              </a:ext>
            </a:extLst>
          </p:cNvPr>
          <p:cNvSpPr/>
          <p:nvPr/>
        </p:nvSpPr>
        <p:spPr>
          <a:xfrm>
            <a:off x="4147127" y="471054"/>
            <a:ext cx="3897745" cy="591128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SemiBold" panose="020F0502020204030204" pitchFamily="34" charset="0"/>
              </a:rPr>
              <a:t>Investment</a:t>
            </a:r>
            <a:endParaRPr lang="en-US" noProof="0" dirty="0">
              <a:solidFill>
                <a:schemeClr val="tx1"/>
              </a:solidFill>
              <a:latin typeface="Aptos SemiBold" panose="020F0502020204030204" pitchFamily="34" charset="0"/>
            </a:endParaRPr>
          </a:p>
        </p:txBody>
      </p:sp>
      <p:grpSp>
        <p:nvGrpSpPr>
          <p:cNvPr id="36" name="segments">
            <a:extLst>
              <a:ext uri="{FF2B5EF4-FFF2-40B4-BE49-F238E27FC236}">
                <a16:creationId xmlns:a16="http://schemas.microsoft.com/office/drawing/2014/main" id="{A978BF42-96A4-00AD-723D-608905CB125D}"/>
              </a:ext>
            </a:extLst>
          </p:cNvPr>
          <p:cNvGrpSpPr>
            <a:grpSpLocks/>
          </p:cNvGrpSpPr>
          <p:nvPr/>
        </p:nvGrpSpPr>
        <p:grpSpPr>
          <a:xfrm>
            <a:off x="584468" y="138981"/>
            <a:ext cx="1675017" cy="1599197"/>
            <a:chOff x="370917" y="119085"/>
            <a:chExt cx="4339342" cy="3582006"/>
          </a:xfrm>
        </p:grpSpPr>
        <p:sp useBgFill="1">
          <p:nvSpPr>
            <p:cNvPr id="37" name="Freeform: Shape 36">
              <a:hlinkClick r:id="rId2" action="ppaction://hlinksldjump"/>
              <a:extLst>
                <a:ext uri="{FF2B5EF4-FFF2-40B4-BE49-F238E27FC236}">
                  <a16:creationId xmlns:a16="http://schemas.microsoft.com/office/drawing/2014/main" id="{C9B26975-5499-04BB-0C7B-333D0A33A2F8}"/>
                </a:ext>
              </a:extLst>
            </p:cNvPr>
            <p:cNvSpPr>
              <a:spLocks/>
            </p:cNvSpPr>
            <p:nvPr/>
          </p:nvSpPr>
          <p:spPr>
            <a:xfrm>
              <a:off x="2540588" y="119085"/>
              <a:ext cx="1878985" cy="1343247"/>
            </a:xfrm>
            <a:custGeom>
              <a:avLst/>
              <a:gdLst>
                <a:gd name="connsiteX0" fmla="*/ -213 w 2225363"/>
                <a:gd name="connsiteY0" fmla="*/ -76 h 1927219"/>
                <a:gd name="connsiteX1" fmla="*/ 2225151 w 2225363"/>
                <a:gd name="connsiteY1" fmla="*/ 1284740 h 1927219"/>
                <a:gd name="connsiteX2" fmla="*/ 1112469 w 2225363"/>
                <a:gd name="connsiteY2" fmla="*/ 1927144 h 1927219"/>
                <a:gd name="connsiteX3" fmla="*/ -213 w 2225363"/>
                <a:gd name="connsiteY3" fmla="*/ 1284740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-76"/>
                  </a:moveTo>
                  <a:cubicBezTo>
                    <a:pt x="917826" y="-76"/>
                    <a:pt x="1766132" y="489688"/>
                    <a:pt x="2225151" y="1284740"/>
                  </a:cubicBezTo>
                  <a:lnTo>
                    <a:pt x="1112469" y="1927144"/>
                  </a:lnTo>
                  <a:cubicBezTo>
                    <a:pt x="882955" y="1529628"/>
                    <a:pt x="458806" y="1284740"/>
                    <a:pt x="-213" y="1284740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fr-MA" sz="700" dirty="0"/>
            </a:p>
          </p:txBody>
        </p:sp>
        <p:sp useBgFill="1">
          <p:nvSpPr>
            <p:cNvPr id="38" name="Freeform: Shape 37">
              <a:hlinkClick r:id="rId3" action="ppaction://hlinksldjump"/>
              <a:extLst>
                <a:ext uri="{FF2B5EF4-FFF2-40B4-BE49-F238E27FC236}">
                  <a16:creationId xmlns:a16="http://schemas.microsoft.com/office/drawing/2014/main" id="{ECBCD831-00A3-0A1C-9E11-FD38381A2D65}"/>
                </a:ext>
              </a:extLst>
            </p:cNvPr>
            <p:cNvSpPr>
              <a:spLocks/>
            </p:cNvSpPr>
            <p:nvPr/>
          </p:nvSpPr>
          <p:spPr>
            <a:xfrm>
              <a:off x="3480081" y="1014587"/>
              <a:ext cx="1230178" cy="1791003"/>
            </a:xfrm>
            <a:custGeom>
              <a:avLst/>
              <a:gdLst>
                <a:gd name="connsiteX0" fmla="*/ 1112469 w 1456953"/>
                <a:gd name="connsiteY0" fmla="*/ -76 h 2569635"/>
                <a:gd name="connsiteX1" fmla="*/ 1112469 w 1456953"/>
                <a:gd name="connsiteY1" fmla="*/ 2569560 h 2569635"/>
                <a:gd name="connsiteX2" fmla="*/ -213 w 1456953"/>
                <a:gd name="connsiteY2" fmla="*/ 1927146 h 2569635"/>
                <a:gd name="connsiteX3" fmla="*/ -213 w 1456953"/>
                <a:gd name="connsiteY3" fmla="*/ 642328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1112469" y="-76"/>
                  </a:moveTo>
                  <a:cubicBezTo>
                    <a:pt x="1571498" y="794976"/>
                    <a:pt x="1571498" y="1774508"/>
                    <a:pt x="1112469" y="2569560"/>
                  </a:cubicBezTo>
                  <a:lnTo>
                    <a:pt x="-213" y="1927146"/>
                  </a:lnTo>
                  <a:cubicBezTo>
                    <a:pt x="229292" y="1529630"/>
                    <a:pt x="229292" y="1039854"/>
                    <a:pt x="-213" y="642328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 dirty="0"/>
            </a:p>
          </p:txBody>
        </p:sp>
        <p:sp useBgFill="1">
          <p:nvSpPr>
            <p:cNvPr id="39" name="Freeform: Shape 38">
              <a:hlinkClick r:id="rId4" action="ppaction://hlinksldjump"/>
              <a:extLst>
                <a:ext uri="{FF2B5EF4-FFF2-40B4-BE49-F238E27FC236}">
                  <a16:creationId xmlns:a16="http://schemas.microsoft.com/office/drawing/2014/main" id="{D6E8919E-20AD-CEF6-C4DE-6F7950C98579}"/>
                </a:ext>
              </a:extLst>
            </p:cNvPr>
            <p:cNvSpPr>
              <a:spLocks/>
            </p:cNvSpPr>
            <p:nvPr/>
          </p:nvSpPr>
          <p:spPr>
            <a:xfrm>
              <a:off x="2540588" y="2357836"/>
              <a:ext cx="1878985" cy="1343255"/>
            </a:xfrm>
            <a:custGeom>
              <a:avLst/>
              <a:gdLst>
                <a:gd name="connsiteX0" fmla="*/ 2225151 w 2225363"/>
                <a:gd name="connsiteY0" fmla="*/ 642338 h 1927231"/>
                <a:gd name="connsiteX1" fmla="*/ -213 w 2225363"/>
                <a:gd name="connsiteY1" fmla="*/ 1927156 h 1927231"/>
                <a:gd name="connsiteX2" fmla="*/ -213 w 2225363"/>
                <a:gd name="connsiteY2" fmla="*/ 642338 h 1927231"/>
                <a:gd name="connsiteX3" fmla="*/ 1112469 w 2225363"/>
                <a:gd name="connsiteY3" fmla="*/ -76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642338"/>
                  </a:moveTo>
                  <a:cubicBezTo>
                    <a:pt x="1766132" y="1437380"/>
                    <a:pt x="917826" y="1927156"/>
                    <a:pt x="-213" y="1927156"/>
                  </a:cubicBezTo>
                  <a:lnTo>
                    <a:pt x="-213" y="642338"/>
                  </a:lnTo>
                  <a:cubicBezTo>
                    <a:pt x="458806" y="642338"/>
                    <a:pt x="882964" y="397450"/>
                    <a:pt x="1112469" y="-76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40" name="Freeform: Shape 39">
              <a:hlinkClick r:id="rId5" action="ppaction://hlinksldjump"/>
              <a:extLst>
                <a:ext uri="{FF2B5EF4-FFF2-40B4-BE49-F238E27FC236}">
                  <a16:creationId xmlns:a16="http://schemas.microsoft.com/office/drawing/2014/main" id="{3CD24DCB-D01C-8674-9422-23CCD280EEDC}"/>
                </a:ext>
              </a:extLst>
            </p:cNvPr>
            <p:cNvSpPr>
              <a:spLocks/>
            </p:cNvSpPr>
            <p:nvPr/>
          </p:nvSpPr>
          <p:spPr>
            <a:xfrm>
              <a:off x="661603" y="2357836"/>
              <a:ext cx="1878985" cy="1343255"/>
            </a:xfrm>
            <a:custGeom>
              <a:avLst/>
              <a:gdLst>
                <a:gd name="connsiteX0" fmla="*/ 2225151 w 2225363"/>
                <a:gd name="connsiteY0" fmla="*/ 1927156 h 1927231"/>
                <a:gd name="connsiteX1" fmla="*/ -213 w 2225363"/>
                <a:gd name="connsiteY1" fmla="*/ 642338 h 1927231"/>
                <a:gd name="connsiteX2" fmla="*/ 1112469 w 2225363"/>
                <a:gd name="connsiteY2" fmla="*/ -76 h 1927231"/>
                <a:gd name="connsiteX3" fmla="*/ 2225151 w 2225363"/>
                <a:gd name="connsiteY3" fmla="*/ 642338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1927156"/>
                  </a:moveTo>
                  <a:cubicBezTo>
                    <a:pt x="1307112" y="1927156"/>
                    <a:pt x="458806" y="1437380"/>
                    <a:pt x="-213" y="642338"/>
                  </a:cubicBezTo>
                  <a:lnTo>
                    <a:pt x="1112469" y="-76"/>
                  </a:lnTo>
                  <a:cubicBezTo>
                    <a:pt x="1341983" y="397450"/>
                    <a:pt x="1766132" y="642338"/>
                    <a:pt x="2225151" y="642338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41" name="Freeform: Shape 40">
              <a:hlinkClick r:id="rId6" action="ppaction://hlinksldjump"/>
              <a:extLst>
                <a:ext uri="{FF2B5EF4-FFF2-40B4-BE49-F238E27FC236}">
                  <a16:creationId xmlns:a16="http://schemas.microsoft.com/office/drawing/2014/main" id="{5EF3F16D-CB5E-F289-FAEE-A2792D3007E7}"/>
                </a:ext>
              </a:extLst>
            </p:cNvPr>
            <p:cNvSpPr>
              <a:spLocks/>
            </p:cNvSpPr>
            <p:nvPr/>
          </p:nvSpPr>
          <p:spPr>
            <a:xfrm>
              <a:off x="370917" y="1014587"/>
              <a:ext cx="1230178" cy="1791003"/>
            </a:xfrm>
            <a:custGeom>
              <a:avLst/>
              <a:gdLst>
                <a:gd name="connsiteX0" fmla="*/ 344059 w 1456953"/>
                <a:gd name="connsiteY0" fmla="*/ 2569560 h 2569635"/>
                <a:gd name="connsiteX1" fmla="*/ 344059 w 1456953"/>
                <a:gd name="connsiteY1" fmla="*/ -76 h 2569635"/>
                <a:gd name="connsiteX2" fmla="*/ 1456740 w 1456953"/>
                <a:gd name="connsiteY2" fmla="*/ 642328 h 2569635"/>
                <a:gd name="connsiteX3" fmla="*/ 1456740 w 1456953"/>
                <a:gd name="connsiteY3" fmla="*/ 1927146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344059" y="2569560"/>
                  </a:moveTo>
                  <a:cubicBezTo>
                    <a:pt x="-114970" y="1774508"/>
                    <a:pt x="-114970" y="794976"/>
                    <a:pt x="344059" y="-76"/>
                  </a:cubicBezTo>
                  <a:lnTo>
                    <a:pt x="1456740" y="642328"/>
                  </a:lnTo>
                  <a:cubicBezTo>
                    <a:pt x="1227226" y="1039854"/>
                    <a:pt x="1227226" y="1529630"/>
                    <a:pt x="1456740" y="1927146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 useBgFill="1">
          <p:nvSpPr>
            <p:cNvPr id="42" name="Freeform: Shape 41">
              <a:hlinkClick r:id="rId7" action="ppaction://hlinksldjump"/>
              <a:extLst>
                <a:ext uri="{FF2B5EF4-FFF2-40B4-BE49-F238E27FC236}">
                  <a16:creationId xmlns:a16="http://schemas.microsoft.com/office/drawing/2014/main" id="{D170A3B9-E876-C1B6-AB48-FF002B0DE76C}"/>
                </a:ext>
              </a:extLst>
            </p:cNvPr>
            <p:cNvSpPr>
              <a:spLocks/>
            </p:cNvSpPr>
            <p:nvPr/>
          </p:nvSpPr>
          <p:spPr>
            <a:xfrm>
              <a:off x="661603" y="119086"/>
              <a:ext cx="1878985" cy="1343247"/>
            </a:xfrm>
            <a:custGeom>
              <a:avLst/>
              <a:gdLst>
                <a:gd name="connsiteX0" fmla="*/ -213 w 2225363"/>
                <a:gd name="connsiteY0" fmla="*/ 1284740 h 1927219"/>
                <a:gd name="connsiteX1" fmla="*/ 2225151 w 2225363"/>
                <a:gd name="connsiteY1" fmla="*/ -76 h 1927219"/>
                <a:gd name="connsiteX2" fmla="*/ 2225151 w 2225363"/>
                <a:gd name="connsiteY2" fmla="*/ 1284740 h 1927219"/>
                <a:gd name="connsiteX3" fmla="*/ 1112469 w 2225363"/>
                <a:gd name="connsiteY3" fmla="*/ 1927144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1284740"/>
                  </a:moveTo>
                  <a:cubicBezTo>
                    <a:pt x="458806" y="489688"/>
                    <a:pt x="1307112" y="-76"/>
                    <a:pt x="2225151" y="-76"/>
                  </a:cubicBezTo>
                  <a:lnTo>
                    <a:pt x="2225151" y="1284740"/>
                  </a:lnTo>
                  <a:cubicBezTo>
                    <a:pt x="1766132" y="1284740"/>
                    <a:pt x="1341974" y="1529628"/>
                    <a:pt x="1112469" y="1927144"/>
                  </a:cubicBezTo>
                  <a:close/>
                </a:path>
              </a:pathLst>
            </a:custGeom>
            <a:ln w="19050" cap="flat">
              <a:solidFill>
                <a:schemeClr val="bg1"/>
              </a:solidFill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 dirty="0"/>
            </a:p>
          </p:txBody>
        </p:sp>
      </p:grpSp>
      <p:grpSp>
        <p:nvGrpSpPr>
          <p:cNvPr id="45" name="Active">
            <a:extLst>
              <a:ext uri="{FF2B5EF4-FFF2-40B4-BE49-F238E27FC236}">
                <a16:creationId xmlns:a16="http://schemas.microsoft.com/office/drawing/2014/main" id="{4237CA2E-19F6-E508-B7F0-51FE374ACFA7}"/>
              </a:ext>
            </a:extLst>
          </p:cNvPr>
          <p:cNvGrpSpPr>
            <a:grpSpLocks/>
          </p:cNvGrpSpPr>
          <p:nvPr/>
        </p:nvGrpSpPr>
        <p:grpSpPr>
          <a:xfrm rot="18045984">
            <a:off x="606227" y="140079"/>
            <a:ext cx="1633482" cy="1641644"/>
            <a:chOff x="3367745" y="3197257"/>
            <a:chExt cx="3060440" cy="305064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5B187BE-4A04-F8C4-CF30-48C0FF193F56}"/>
                </a:ext>
              </a:extLst>
            </p:cNvPr>
            <p:cNvSpPr>
              <a:spLocks/>
            </p:cNvSpPr>
            <p:nvPr/>
          </p:nvSpPr>
          <p:spPr>
            <a:xfrm>
              <a:off x="4897965" y="3197257"/>
              <a:ext cx="1325206" cy="1143986"/>
            </a:xfrm>
            <a:custGeom>
              <a:avLst/>
              <a:gdLst>
                <a:gd name="connsiteX0" fmla="*/ -213 w 2225363"/>
                <a:gd name="connsiteY0" fmla="*/ -76 h 1927219"/>
                <a:gd name="connsiteX1" fmla="*/ 2225151 w 2225363"/>
                <a:gd name="connsiteY1" fmla="*/ 1284740 h 1927219"/>
                <a:gd name="connsiteX2" fmla="*/ 1112469 w 2225363"/>
                <a:gd name="connsiteY2" fmla="*/ 1927144 h 1927219"/>
                <a:gd name="connsiteX3" fmla="*/ -213 w 2225363"/>
                <a:gd name="connsiteY3" fmla="*/ 1284740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-76"/>
                  </a:moveTo>
                  <a:cubicBezTo>
                    <a:pt x="917826" y="-76"/>
                    <a:pt x="1766132" y="489688"/>
                    <a:pt x="2225151" y="1284740"/>
                  </a:cubicBezTo>
                  <a:lnTo>
                    <a:pt x="1112469" y="1927144"/>
                  </a:lnTo>
                  <a:cubicBezTo>
                    <a:pt x="882955" y="1529628"/>
                    <a:pt x="458806" y="1284740"/>
                    <a:pt x="-213" y="12847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round/>
            </a:ln>
            <a:effectLst>
              <a:outerShdw blurRad="254000" sx="102000" sy="102000" algn="ctr" rotWithShape="0">
                <a:schemeClr val="bg1"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endParaRPr lang="fr-MA" sz="700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D05A16D-137D-CB47-3BC1-C5D7D27AE63E}"/>
                </a:ext>
              </a:extLst>
            </p:cNvPr>
            <p:cNvSpPr>
              <a:spLocks/>
            </p:cNvSpPr>
            <p:nvPr/>
          </p:nvSpPr>
          <p:spPr>
            <a:xfrm>
              <a:off x="5560568" y="3959918"/>
              <a:ext cx="867617" cy="1525321"/>
            </a:xfrm>
            <a:custGeom>
              <a:avLst/>
              <a:gdLst>
                <a:gd name="connsiteX0" fmla="*/ 1112469 w 1456953"/>
                <a:gd name="connsiteY0" fmla="*/ -76 h 2569635"/>
                <a:gd name="connsiteX1" fmla="*/ 1112469 w 1456953"/>
                <a:gd name="connsiteY1" fmla="*/ 2569560 h 2569635"/>
                <a:gd name="connsiteX2" fmla="*/ -213 w 1456953"/>
                <a:gd name="connsiteY2" fmla="*/ 1927146 h 2569635"/>
                <a:gd name="connsiteX3" fmla="*/ -213 w 1456953"/>
                <a:gd name="connsiteY3" fmla="*/ 642328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1112469" y="-76"/>
                  </a:moveTo>
                  <a:cubicBezTo>
                    <a:pt x="1571498" y="794976"/>
                    <a:pt x="1571498" y="1774508"/>
                    <a:pt x="1112469" y="2569560"/>
                  </a:cubicBezTo>
                  <a:lnTo>
                    <a:pt x="-213" y="1927146"/>
                  </a:lnTo>
                  <a:cubicBezTo>
                    <a:pt x="229292" y="1529630"/>
                    <a:pt x="229292" y="1039854"/>
                    <a:pt x="-213" y="642328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450F2E8-1732-D599-31FB-B118E98AAAA6}"/>
                </a:ext>
              </a:extLst>
            </p:cNvPr>
            <p:cNvSpPr>
              <a:spLocks/>
            </p:cNvSpPr>
            <p:nvPr/>
          </p:nvSpPr>
          <p:spPr>
            <a:xfrm>
              <a:off x="4897965" y="5103906"/>
              <a:ext cx="1325206" cy="1143993"/>
            </a:xfrm>
            <a:custGeom>
              <a:avLst/>
              <a:gdLst>
                <a:gd name="connsiteX0" fmla="*/ 2225151 w 2225363"/>
                <a:gd name="connsiteY0" fmla="*/ 642338 h 1927231"/>
                <a:gd name="connsiteX1" fmla="*/ -213 w 2225363"/>
                <a:gd name="connsiteY1" fmla="*/ 1927156 h 1927231"/>
                <a:gd name="connsiteX2" fmla="*/ -213 w 2225363"/>
                <a:gd name="connsiteY2" fmla="*/ 642338 h 1927231"/>
                <a:gd name="connsiteX3" fmla="*/ 1112469 w 2225363"/>
                <a:gd name="connsiteY3" fmla="*/ -76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642338"/>
                  </a:moveTo>
                  <a:cubicBezTo>
                    <a:pt x="1766132" y="1437380"/>
                    <a:pt x="917826" y="1927156"/>
                    <a:pt x="-213" y="1927156"/>
                  </a:cubicBezTo>
                  <a:lnTo>
                    <a:pt x="-213" y="642338"/>
                  </a:lnTo>
                  <a:cubicBezTo>
                    <a:pt x="458806" y="642338"/>
                    <a:pt x="882964" y="397450"/>
                    <a:pt x="1112469" y="-76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C5499ED-9D7F-8675-6E4A-1C322A3BED2A}"/>
                </a:ext>
              </a:extLst>
            </p:cNvPr>
            <p:cNvSpPr>
              <a:spLocks/>
            </p:cNvSpPr>
            <p:nvPr/>
          </p:nvSpPr>
          <p:spPr>
            <a:xfrm>
              <a:off x="3572759" y="5103906"/>
              <a:ext cx="1325206" cy="1143993"/>
            </a:xfrm>
            <a:custGeom>
              <a:avLst/>
              <a:gdLst>
                <a:gd name="connsiteX0" fmla="*/ 2225151 w 2225363"/>
                <a:gd name="connsiteY0" fmla="*/ 1927156 h 1927231"/>
                <a:gd name="connsiteX1" fmla="*/ -213 w 2225363"/>
                <a:gd name="connsiteY1" fmla="*/ 642338 h 1927231"/>
                <a:gd name="connsiteX2" fmla="*/ 1112469 w 2225363"/>
                <a:gd name="connsiteY2" fmla="*/ -76 h 1927231"/>
                <a:gd name="connsiteX3" fmla="*/ 2225151 w 2225363"/>
                <a:gd name="connsiteY3" fmla="*/ 642338 h 192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31">
                  <a:moveTo>
                    <a:pt x="2225151" y="1927156"/>
                  </a:moveTo>
                  <a:cubicBezTo>
                    <a:pt x="1307112" y="1927156"/>
                    <a:pt x="458806" y="1437380"/>
                    <a:pt x="-213" y="642338"/>
                  </a:cubicBezTo>
                  <a:lnTo>
                    <a:pt x="1112469" y="-76"/>
                  </a:lnTo>
                  <a:cubicBezTo>
                    <a:pt x="1341983" y="397450"/>
                    <a:pt x="1766132" y="642338"/>
                    <a:pt x="2225151" y="642338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F88E4F3-1591-9214-0032-CF423D1F67CC}"/>
                </a:ext>
              </a:extLst>
            </p:cNvPr>
            <p:cNvSpPr>
              <a:spLocks/>
            </p:cNvSpPr>
            <p:nvPr/>
          </p:nvSpPr>
          <p:spPr>
            <a:xfrm>
              <a:off x="3367745" y="3959918"/>
              <a:ext cx="867617" cy="1525321"/>
            </a:xfrm>
            <a:custGeom>
              <a:avLst/>
              <a:gdLst>
                <a:gd name="connsiteX0" fmla="*/ 344059 w 1456953"/>
                <a:gd name="connsiteY0" fmla="*/ 2569560 h 2569635"/>
                <a:gd name="connsiteX1" fmla="*/ 344059 w 1456953"/>
                <a:gd name="connsiteY1" fmla="*/ -76 h 2569635"/>
                <a:gd name="connsiteX2" fmla="*/ 1456740 w 1456953"/>
                <a:gd name="connsiteY2" fmla="*/ 642328 h 2569635"/>
                <a:gd name="connsiteX3" fmla="*/ 1456740 w 1456953"/>
                <a:gd name="connsiteY3" fmla="*/ 1927146 h 256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53" h="2569635">
                  <a:moveTo>
                    <a:pt x="344059" y="2569560"/>
                  </a:moveTo>
                  <a:cubicBezTo>
                    <a:pt x="-114970" y="1774508"/>
                    <a:pt x="-114970" y="794976"/>
                    <a:pt x="344059" y="-76"/>
                  </a:cubicBezTo>
                  <a:lnTo>
                    <a:pt x="1456740" y="642328"/>
                  </a:lnTo>
                  <a:cubicBezTo>
                    <a:pt x="1227226" y="1039854"/>
                    <a:pt x="1227226" y="1529630"/>
                    <a:pt x="1456740" y="1927146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8B98F38-CCCF-CB78-CDCE-5BBA5200C391}"/>
                </a:ext>
              </a:extLst>
            </p:cNvPr>
            <p:cNvSpPr>
              <a:spLocks/>
            </p:cNvSpPr>
            <p:nvPr/>
          </p:nvSpPr>
          <p:spPr>
            <a:xfrm>
              <a:off x="3572759" y="3197258"/>
              <a:ext cx="1325206" cy="1143986"/>
            </a:xfrm>
            <a:custGeom>
              <a:avLst/>
              <a:gdLst>
                <a:gd name="connsiteX0" fmla="*/ -213 w 2225363"/>
                <a:gd name="connsiteY0" fmla="*/ 1284740 h 1927219"/>
                <a:gd name="connsiteX1" fmla="*/ 2225151 w 2225363"/>
                <a:gd name="connsiteY1" fmla="*/ -76 h 1927219"/>
                <a:gd name="connsiteX2" fmla="*/ 2225151 w 2225363"/>
                <a:gd name="connsiteY2" fmla="*/ 1284740 h 1927219"/>
                <a:gd name="connsiteX3" fmla="*/ 1112469 w 2225363"/>
                <a:gd name="connsiteY3" fmla="*/ 1927144 h 19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63" h="1927219">
                  <a:moveTo>
                    <a:pt x="-213" y="1284740"/>
                  </a:moveTo>
                  <a:cubicBezTo>
                    <a:pt x="458806" y="489688"/>
                    <a:pt x="1307112" y="-76"/>
                    <a:pt x="2225151" y="-76"/>
                  </a:cubicBezTo>
                  <a:lnTo>
                    <a:pt x="2225151" y="1284740"/>
                  </a:lnTo>
                  <a:cubicBezTo>
                    <a:pt x="1766132" y="1284740"/>
                    <a:pt x="1341974" y="1529628"/>
                    <a:pt x="1112469" y="1927144"/>
                  </a:cubicBez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MA" sz="700"/>
            </a:p>
          </p:txBody>
        </p:sp>
      </p:grpSp>
      <p:grpSp>
        <p:nvGrpSpPr>
          <p:cNvPr id="52" name="icons">
            <a:extLst>
              <a:ext uri="{FF2B5EF4-FFF2-40B4-BE49-F238E27FC236}">
                <a16:creationId xmlns:a16="http://schemas.microsoft.com/office/drawing/2014/main" id="{3C84C8D5-1195-09B8-0DAD-17167B710326}"/>
              </a:ext>
            </a:extLst>
          </p:cNvPr>
          <p:cNvGrpSpPr>
            <a:grpSpLocks/>
          </p:cNvGrpSpPr>
          <p:nvPr/>
        </p:nvGrpSpPr>
        <p:grpSpPr>
          <a:xfrm>
            <a:off x="567489" y="189525"/>
            <a:ext cx="1663031" cy="1435704"/>
            <a:chOff x="481296" y="341516"/>
            <a:chExt cx="3038541" cy="2738761"/>
          </a:xfrm>
        </p:grpSpPr>
        <p:pic>
          <p:nvPicPr>
            <p:cNvPr id="53" name="Graphic 52" descr="Calculator outline">
              <a:hlinkClick r:id="rId6" action="ppaction://hlinksldjump"/>
              <a:extLst>
                <a:ext uri="{FF2B5EF4-FFF2-40B4-BE49-F238E27FC236}">
                  <a16:creationId xmlns:a16="http://schemas.microsoft.com/office/drawing/2014/main" id="{1B14FFDF-51DA-36D8-55C2-837C54551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1296" y="1344986"/>
              <a:ext cx="775355" cy="775355"/>
            </a:xfrm>
            <a:prstGeom prst="rect">
              <a:avLst/>
            </a:prstGeom>
          </p:spPr>
        </p:pic>
        <p:pic>
          <p:nvPicPr>
            <p:cNvPr id="54" name="Graphic 53" descr="Bank with solid fill">
              <a:hlinkClick r:id="rId7" action="ppaction://hlinksldjump"/>
              <a:extLst>
                <a:ext uri="{FF2B5EF4-FFF2-40B4-BE49-F238E27FC236}">
                  <a16:creationId xmlns:a16="http://schemas.microsoft.com/office/drawing/2014/main" id="{048CCFF6-5F67-64AD-8EF8-EECBA9ED9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9376" y="341516"/>
              <a:ext cx="775355" cy="775355"/>
            </a:xfrm>
            <a:prstGeom prst="rect">
              <a:avLst/>
            </a:prstGeom>
          </p:spPr>
        </p:pic>
        <p:pic>
          <p:nvPicPr>
            <p:cNvPr id="55" name="Graphic 54" descr="Coins outline">
              <a:hlinkClick r:id="rId3" action="ppaction://hlinksldjump"/>
              <a:extLst>
                <a:ext uri="{FF2B5EF4-FFF2-40B4-BE49-F238E27FC236}">
                  <a16:creationId xmlns:a16="http://schemas.microsoft.com/office/drawing/2014/main" id="{E33AECD0-C590-9711-A98C-13015509C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85914" y="1400600"/>
              <a:ext cx="633923" cy="633923"/>
            </a:xfrm>
            <a:prstGeom prst="rect">
              <a:avLst/>
            </a:prstGeom>
          </p:spPr>
        </p:pic>
        <p:pic>
          <p:nvPicPr>
            <p:cNvPr id="56" name="Graphic 55" descr="Supply And Demand outline">
              <a:hlinkClick r:id="rId5" action="ppaction://hlinksldjump"/>
              <a:extLst>
                <a:ext uri="{FF2B5EF4-FFF2-40B4-BE49-F238E27FC236}">
                  <a16:creationId xmlns:a16="http://schemas.microsoft.com/office/drawing/2014/main" id="{76337312-42D6-EFED-F71E-830492FC9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07018" y="2391079"/>
              <a:ext cx="633922" cy="633922"/>
            </a:xfrm>
            <a:prstGeom prst="rect">
              <a:avLst/>
            </a:prstGeom>
          </p:spPr>
        </p:pic>
        <p:pic>
          <p:nvPicPr>
            <p:cNvPr id="57" name="Graphic 56" descr="Construction worker male outline">
              <a:hlinkClick r:id="rId4" action="ppaction://hlinksldjump"/>
              <a:extLst>
                <a:ext uri="{FF2B5EF4-FFF2-40B4-BE49-F238E27FC236}">
                  <a16:creationId xmlns:a16="http://schemas.microsoft.com/office/drawing/2014/main" id="{B0868B46-48E0-4FD5-4CDE-4F719CDBB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258278" y="2388163"/>
              <a:ext cx="692114" cy="692114"/>
            </a:xfrm>
            <a:prstGeom prst="rect">
              <a:avLst/>
            </a:prstGeom>
          </p:spPr>
        </p:pic>
        <p:pic>
          <p:nvPicPr>
            <p:cNvPr id="58" name="Graphic 57" descr="Checklist outline">
              <a:hlinkClick r:id="rId2" action="ppaction://hlinksldjump"/>
              <a:extLst>
                <a:ext uri="{FF2B5EF4-FFF2-40B4-BE49-F238E27FC236}">
                  <a16:creationId xmlns:a16="http://schemas.microsoft.com/office/drawing/2014/main" id="{A1D3694E-7C3F-AC68-2E2A-0F55D2715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166685" y="389093"/>
              <a:ext cx="659876" cy="659876"/>
            </a:xfrm>
            <a:prstGeom prst="rect">
              <a:avLst/>
            </a:prstGeom>
          </p:spPr>
        </p:pic>
      </p:grpSp>
      <p:sp useBgFill="1">
        <p:nvSpPr>
          <p:cNvPr id="59" name="Oval 58">
            <a:extLst>
              <a:ext uri="{FF2B5EF4-FFF2-40B4-BE49-F238E27FC236}">
                <a16:creationId xmlns:a16="http://schemas.microsoft.com/office/drawing/2014/main" id="{EDEF3C3B-162D-5B95-CEE8-895FDD3EDFF3}"/>
              </a:ext>
            </a:extLst>
          </p:cNvPr>
          <p:cNvSpPr/>
          <p:nvPr/>
        </p:nvSpPr>
        <p:spPr>
          <a:xfrm>
            <a:off x="1060891" y="612710"/>
            <a:ext cx="721097" cy="651736"/>
          </a:xfrm>
          <a:prstGeom prst="ellipse">
            <a:avLst/>
          </a:prstGeom>
          <a:ln>
            <a:solidFill>
              <a:srgbClr val="F0878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sz="700" b="1" dirty="0">
              <a:solidFill>
                <a:schemeClr val="tx1"/>
              </a:solidFill>
              <a:latin typeface="Aptos SemiBold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05B38F-D163-9790-023B-C585AEB8DF52}"/>
              </a:ext>
            </a:extLst>
          </p:cNvPr>
          <p:cNvGrpSpPr/>
          <p:nvPr/>
        </p:nvGrpSpPr>
        <p:grpSpPr>
          <a:xfrm>
            <a:off x="87729" y="61460"/>
            <a:ext cx="480291" cy="464550"/>
            <a:chOff x="4961527" y="3582185"/>
            <a:chExt cx="480291" cy="46455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D8B51D0-16DE-33D7-3646-115FCC8FCEDF}"/>
                </a:ext>
              </a:extLst>
            </p:cNvPr>
            <p:cNvSpPr/>
            <p:nvPr/>
          </p:nvSpPr>
          <p:spPr>
            <a:xfrm>
              <a:off x="4961527" y="3582185"/>
              <a:ext cx="480291" cy="464550"/>
            </a:xfrm>
            <a:prstGeom prst="ellipse">
              <a:avLst/>
            </a:prstGeom>
            <a:solidFill>
              <a:srgbClr val="FDEBD0"/>
            </a:solidFill>
            <a:ln>
              <a:solidFill>
                <a:srgbClr val="F0878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 b="1" dirty="0">
                <a:solidFill>
                  <a:schemeClr val="tx1"/>
                </a:solidFill>
                <a:latin typeface="Aptos SemiBold" panose="020F0502020204030204" pitchFamily="34" charset="0"/>
              </a:endParaRPr>
            </a:p>
          </p:txBody>
        </p:sp>
        <p:pic>
          <p:nvPicPr>
            <p:cNvPr id="62" name="Graphic 61" descr="Anger Symbol outline">
              <a:extLst>
                <a:ext uri="{FF2B5EF4-FFF2-40B4-BE49-F238E27FC236}">
                  <a16:creationId xmlns:a16="http://schemas.microsoft.com/office/drawing/2014/main" id="{65D14ED8-41DC-FF85-9FBA-C7F3F330B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046916" y="3659704"/>
              <a:ext cx="308982" cy="308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624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27</Words>
  <Application>Microsoft Office PowerPoint</Application>
  <PresentationFormat>Widescreen</PresentationFormat>
  <Paragraphs>16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Aptos SemiBold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fatimatou fatou</dc:creator>
  <cp:lastModifiedBy>fatimatou fatou</cp:lastModifiedBy>
  <cp:revision>2</cp:revision>
  <dcterms:created xsi:type="dcterms:W3CDTF">2025-09-08T10:18:06Z</dcterms:created>
  <dcterms:modified xsi:type="dcterms:W3CDTF">2025-09-20T17:54:12Z</dcterms:modified>
</cp:coreProperties>
</file>